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73" r:id="rId2"/>
    <p:sldId id="256" r:id="rId3"/>
    <p:sldId id="257" r:id="rId4"/>
    <p:sldId id="258" r:id="rId5"/>
    <p:sldId id="259" r:id="rId6"/>
    <p:sldId id="27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2" r:id="rId17"/>
    <p:sldId id="270" r:id="rId18"/>
    <p:sldId id="271" r:id="rId19"/>
  </p:sldIdLst>
  <p:sldSz cx="12192000" cy="6858000"/>
  <p:notesSz cx="9309100" cy="7053263"/>
  <p:embeddedFontLst>
    <p:embeddedFont>
      <p:font typeface="Arial Black" panose="020B0A04020102020204" pitchFamily="3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  <p:embeddedFont>
      <p:font typeface="Noto Sans Symbols" panose="020B0604020202020204" charset="0"/>
      <p:regular r:id="rId35"/>
      <p:bold r:id="rId36"/>
    </p:embeddedFont>
    <p:embeddedFont>
      <p:font typeface="Raleway SemiBold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5065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j3BrYSEHl/pBhpV8lA8ZigE64Ls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REVAE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31F196-E82D-4B82-86F2-05D3A6744FAC}">
  <a:tblStyle styleId="{1831F196-E82D-4B82-86F2-05D3A6744FAC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 b="off" i="off"/>
      <a:tcStyle>
        <a:tcBdr/>
        <a:fill>
          <a:solidFill>
            <a:srgbClr val="D0DEEF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0DEEF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48"/>
      </p:cViewPr>
      <p:guideLst>
        <p:guide orient="horz" pos="4320"/>
        <p:guide pos="50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05-02T18:28:38.091" idx="1">
    <p:pos x="10" y="10"/>
    <p:text/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T3BxiGY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4033943" cy="3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273003" y="1"/>
            <a:ext cx="4033943" cy="3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699376"/>
            <a:ext cx="4033943" cy="35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273003" y="6699376"/>
            <a:ext cx="4033943" cy="353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1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5" name="Google Shape;2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2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4" name="Google Shape;30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4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7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5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6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" name="Google Shape;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7" name="Google Shape;2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8" name="Google Shape;2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9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930910" y="3394382"/>
            <a:ext cx="7447280" cy="2777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75" tIns="46725" rIns="93475" bIns="467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38413" y="881063"/>
            <a:ext cx="4232275" cy="2381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0"/>
          <p:cNvGrpSpPr/>
          <p:nvPr/>
        </p:nvGrpSpPr>
        <p:grpSpPr>
          <a:xfrm rot="2118701">
            <a:off x="-119829" y="6419739"/>
            <a:ext cx="903325" cy="904719"/>
            <a:chOff x="1176363" y="5022450"/>
            <a:chExt cx="551250" cy="552100"/>
          </a:xfrm>
        </p:grpSpPr>
        <p:sp>
          <p:nvSpPr>
            <p:cNvPr id="13" name="Google Shape;13;p20"/>
            <p:cNvSpPr/>
            <p:nvPr/>
          </p:nvSpPr>
          <p:spPr>
            <a:xfrm>
              <a:off x="1176363" y="5561175"/>
              <a:ext cx="54225" cy="5025"/>
            </a:xfrm>
            <a:custGeom>
              <a:avLst/>
              <a:gdLst/>
              <a:ahLst/>
              <a:cxnLst/>
              <a:rect l="l" t="t" r="r" b="b"/>
              <a:pathLst>
                <a:path w="2169" h="201" fill="none" extrusionOk="0">
                  <a:moveTo>
                    <a:pt x="2168" y="201"/>
                  </a:moveTo>
                  <a:cubicBezTo>
                    <a:pt x="1434" y="134"/>
                    <a:pt x="701" y="67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0"/>
            <p:cNvSpPr/>
            <p:nvPr/>
          </p:nvSpPr>
          <p:spPr>
            <a:xfrm>
              <a:off x="1272263" y="5043300"/>
              <a:ext cx="351100" cy="531250"/>
            </a:xfrm>
            <a:custGeom>
              <a:avLst/>
              <a:gdLst/>
              <a:ahLst/>
              <a:cxnLst/>
              <a:rect l="l" t="t" r="r" b="b"/>
              <a:pathLst>
                <a:path w="14044" h="21250" fill="none" extrusionOk="0">
                  <a:moveTo>
                    <a:pt x="14044" y="1"/>
                  </a:moveTo>
                  <a:cubicBezTo>
                    <a:pt x="10474" y="1035"/>
                    <a:pt x="4670" y="2803"/>
                    <a:pt x="5171" y="7606"/>
                  </a:cubicBezTo>
                  <a:cubicBezTo>
                    <a:pt x="5437" y="10175"/>
                    <a:pt x="7672" y="12109"/>
                    <a:pt x="9407" y="13844"/>
                  </a:cubicBezTo>
                  <a:cubicBezTo>
                    <a:pt x="11008" y="15445"/>
                    <a:pt x="13310" y="18047"/>
                    <a:pt x="10841" y="20048"/>
                  </a:cubicBezTo>
                  <a:cubicBezTo>
                    <a:pt x="9540" y="21082"/>
                    <a:pt x="7405" y="21049"/>
                    <a:pt x="5838" y="21149"/>
                  </a:cubicBezTo>
                  <a:cubicBezTo>
                    <a:pt x="3870" y="21249"/>
                    <a:pt x="1935" y="21216"/>
                    <a:pt x="0" y="21049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0"/>
            <p:cNvSpPr/>
            <p:nvPr/>
          </p:nvSpPr>
          <p:spPr>
            <a:xfrm>
              <a:off x="1668363" y="5022450"/>
              <a:ext cx="59250" cy="10875"/>
            </a:xfrm>
            <a:custGeom>
              <a:avLst/>
              <a:gdLst/>
              <a:ahLst/>
              <a:cxnLst/>
              <a:rect l="l" t="t" r="r" b="b"/>
              <a:pathLst>
                <a:path w="2370" h="435" fill="none" extrusionOk="0">
                  <a:moveTo>
                    <a:pt x="2369" y="1"/>
                  </a:moveTo>
                  <a:cubicBezTo>
                    <a:pt x="1569" y="134"/>
                    <a:pt x="768" y="267"/>
                    <a:pt x="1" y="434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16;p20"/>
          <p:cNvGrpSpPr/>
          <p:nvPr/>
        </p:nvGrpSpPr>
        <p:grpSpPr>
          <a:xfrm rot="4499953">
            <a:off x="11448049" y="6027512"/>
            <a:ext cx="651852" cy="631368"/>
            <a:chOff x="3103563" y="2976000"/>
            <a:chExt cx="397800" cy="385300"/>
          </a:xfrm>
        </p:grpSpPr>
        <p:sp>
          <p:nvSpPr>
            <p:cNvPr id="17" name="Google Shape;17;p20"/>
            <p:cNvSpPr/>
            <p:nvPr/>
          </p:nvSpPr>
          <p:spPr>
            <a:xfrm>
              <a:off x="3141088" y="3272875"/>
              <a:ext cx="9200" cy="70900"/>
            </a:xfrm>
            <a:custGeom>
              <a:avLst/>
              <a:gdLst/>
              <a:ahLst/>
              <a:cxnLst/>
              <a:rect l="l" t="t" r="r" b="b"/>
              <a:pathLst>
                <a:path w="368" h="2836" fill="none" extrusionOk="0">
                  <a:moveTo>
                    <a:pt x="1" y="0"/>
                  </a:moveTo>
                  <a:cubicBezTo>
                    <a:pt x="101" y="968"/>
                    <a:pt x="234" y="1902"/>
                    <a:pt x="367" y="2836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0"/>
            <p:cNvSpPr/>
            <p:nvPr/>
          </p:nvSpPr>
          <p:spPr>
            <a:xfrm>
              <a:off x="3103563" y="2976000"/>
              <a:ext cx="32550" cy="256025"/>
            </a:xfrm>
            <a:custGeom>
              <a:avLst/>
              <a:gdLst/>
              <a:ahLst/>
              <a:cxnLst/>
              <a:rect l="l" t="t" r="r" b="b"/>
              <a:pathLst>
                <a:path w="1302" h="10241" fill="none" extrusionOk="0">
                  <a:moveTo>
                    <a:pt x="0" y="0"/>
                  </a:moveTo>
                  <a:lnTo>
                    <a:pt x="1301" y="1024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0"/>
            <p:cNvSpPr/>
            <p:nvPr/>
          </p:nvSpPr>
          <p:spPr>
            <a:xfrm>
              <a:off x="3257013" y="3029350"/>
              <a:ext cx="72575" cy="329425"/>
            </a:xfrm>
            <a:custGeom>
              <a:avLst/>
              <a:gdLst/>
              <a:ahLst/>
              <a:cxnLst/>
              <a:rect l="l" t="t" r="r" b="b"/>
              <a:pathLst>
                <a:path w="2903" h="13177" fill="none" extrusionOk="0">
                  <a:moveTo>
                    <a:pt x="2902" y="1"/>
                  </a:moveTo>
                  <a:cubicBezTo>
                    <a:pt x="1935" y="4404"/>
                    <a:pt x="968" y="8774"/>
                    <a:pt x="0" y="13177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0"/>
            <p:cNvSpPr/>
            <p:nvPr/>
          </p:nvSpPr>
          <p:spPr>
            <a:xfrm>
              <a:off x="3365413" y="3255350"/>
              <a:ext cx="53400" cy="105950"/>
            </a:xfrm>
            <a:custGeom>
              <a:avLst/>
              <a:gdLst/>
              <a:ahLst/>
              <a:cxnLst/>
              <a:rect l="l" t="t" r="r" b="b"/>
              <a:pathLst>
                <a:path w="2136" h="4238" fill="none" extrusionOk="0">
                  <a:moveTo>
                    <a:pt x="2135" y="1"/>
                  </a:moveTo>
                  <a:lnTo>
                    <a:pt x="1" y="4237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0"/>
            <p:cNvSpPr/>
            <p:nvPr/>
          </p:nvSpPr>
          <p:spPr>
            <a:xfrm>
              <a:off x="3440463" y="3091900"/>
              <a:ext cx="60900" cy="121775"/>
            </a:xfrm>
            <a:custGeom>
              <a:avLst/>
              <a:gdLst/>
              <a:ahLst/>
              <a:cxnLst/>
              <a:rect l="l" t="t" r="r" b="b"/>
              <a:pathLst>
                <a:path w="2436" h="4871" fill="none" extrusionOk="0">
                  <a:moveTo>
                    <a:pt x="2436" y="1"/>
                  </a:moveTo>
                  <a:lnTo>
                    <a:pt x="1" y="487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22;p20"/>
          <p:cNvGrpSpPr/>
          <p:nvPr/>
        </p:nvGrpSpPr>
        <p:grpSpPr>
          <a:xfrm>
            <a:off x="11700940" y="2958134"/>
            <a:ext cx="1070064" cy="1010229"/>
            <a:chOff x="5091638" y="5657900"/>
            <a:chExt cx="402825" cy="380300"/>
          </a:xfrm>
        </p:grpSpPr>
        <p:sp>
          <p:nvSpPr>
            <p:cNvPr id="23" name="Google Shape;23;p20"/>
            <p:cNvSpPr/>
            <p:nvPr/>
          </p:nvSpPr>
          <p:spPr>
            <a:xfrm>
              <a:off x="5091638" y="5717950"/>
              <a:ext cx="402825" cy="320250"/>
            </a:xfrm>
            <a:custGeom>
              <a:avLst/>
              <a:gdLst/>
              <a:ahLst/>
              <a:cxnLst/>
              <a:rect l="l" t="t" r="r" b="b"/>
              <a:pathLst>
                <a:path w="16113" h="12810" fill="none" extrusionOk="0">
                  <a:moveTo>
                    <a:pt x="12510" y="1"/>
                  </a:moveTo>
                  <a:cubicBezTo>
                    <a:pt x="13777" y="1035"/>
                    <a:pt x="16112" y="3203"/>
                    <a:pt x="14678" y="4971"/>
                  </a:cubicBezTo>
                  <a:cubicBezTo>
                    <a:pt x="13677" y="6205"/>
                    <a:pt x="11576" y="6472"/>
                    <a:pt x="10108" y="6705"/>
                  </a:cubicBezTo>
                  <a:cubicBezTo>
                    <a:pt x="7339" y="7172"/>
                    <a:pt x="3904" y="7172"/>
                    <a:pt x="1535" y="8840"/>
                  </a:cubicBezTo>
                  <a:cubicBezTo>
                    <a:pt x="1" y="9908"/>
                    <a:pt x="234" y="11442"/>
                    <a:pt x="1335" y="12810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0"/>
            <p:cNvSpPr/>
            <p:nvPr/>
          </p:nvSpPr>
          <p:spPr>
            <a:xfrm>
              <a:off x="5314313" y="5657900"/>
              <a:ext cx="47550" cy="28375"/>
            </a:xfrm>
            <a:custGeom>
              <a:avLst/>
              <a:gdLst/>
              <a:ahLst/>
              <a:cxnLst/>
              <a:rect l="l" t="t" r="r" b="b"/>
              <a:pathLst>
                <a:path w="1902" h="1135" fill="none" extrusionOk="0">
                  <a:moveTo>
                    <a:pt x="0" y="1"/>
                  </a:moveTo>
                  <a:cubicBezTo>
                    <a:pt x="634" y="368"/>
                    <a:pt x="1268" y="735"/>
                    <a:pt x="1902" y="1135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0"/>
          <p:cNvGrpSpPr/>
          <p:nvPr/>
        </p:nvGrpSpPr>
        <p:grpSpPr>
          <a:xfrm rot="6300047">
            <a:off x="878506" y="628786"/>
            <a:ext cx="725631" cy="535713"/>
            <a:chOff x="3525538" y="7232375"/>
            <a:chExt cx="442825" cy="326925"/>
          </a:xfrm>
        </p:grpSpPr>
        <p:sp>
          <p:nvSpPr>
            <p:cNvPr id="26" name="Google Shape;26;p20"/>
            <p:cNvSpPr/>
            <p:nvPr/>
          </p:nvSpPr>
          <p:spPr>
            <a:xfrm>
              <a:off x="3940838" y="7344950"/>
              <a:ext cx="27525" cy="37550"/>
            </a:xfrm>
            <a:custGeom>
              <a:avLst/>
              <a:gdLst/>
              <a:ahLst/>
              <a:cxnLst/>
              <a:rect l="l" t="t" r="r" b="b"/>
              <a:pathLst>
                <a:path w="1101" h="1502" fill="none" extrusionOk="0">
                  <a:moveTo>
                    <a:pt x="0" y="0"/>
                  </a:moveTo>
                  <a:cubicBezTo>
                    <a:pt x="367" y="501"/>
                    <a:pt x="734" y="1001"/>
                    <a:pt x="1101" y="1502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0"/>
            <p:cNvSpPr/>
            <p:nvPr/>
          </p:nvSpPr>
          <p:spPr>
            <a:xfrm>
              <a:off x="3859113" y="7232375"/>
              <a:ext cx="53375" cy="73400"/>
            </a:xfrm>
            <a:custGeom>
              <a:avLst/>
              <a:gdLst/>
              <a:ahLst/>
              <a:cxnLst/>
              <a:rect l="l" t="t" r="r" b="b"/>
              <a:pathLst>
                <a:path w="2135" h="2936" fill="none" extrusionOk="0">
                  <a:moveTo>
                    <a:pt x="0" y="0"/>
                  </a:moveTo>
                  <a:lnTo>
                    <a:pt x="2135" y="29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0"/>
            <p:cNvSpPr/>
            <p:nvPr/>
          </p:nvSpPr>
          <p:spPr>
            <a:xfrm>
              <a:off x="3744013" y="7307425"/>
              <a:ext cx="25" cy="251875"/>
            </a:xfrm>
            <a:custGeom>
              <a:avLst/>
              <a:gdLst/>
              <a:ahLst/>
              <a:cxnLst/>
              <a:rect l="l" t="t" r="r" b="b"/>
              <a:pathLst>
                <a:path w="1" h="10075" fill="none" extrusionOk="0">
                  <a:moveTo>
                    <a:pt x="1" y="0"/>
                  </a:moveTo>
                  <a:lnTo>
                    <a:pt x="1" y="10074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0"/>
            <p:cNvSpPr/>
            <p:nvPr/>
          </p:nvSpPr>
          <p:spPr>
            <a:xfrm>
              <a:off x="3525538" y="7470875"/>
              <a:ext cx="25875" cy="88425"/>
            </a:xfrm>
            <a:custGeom>
              <a:avLst/>
              <a:gdLst/>
              <a:ahLst/>
              <a:cxnLst/>
              <a:rect l="l" t="t" r="r" b="b"/>
              <a:pathLst>
                <a:path w="1035" h="3537" fill="none" extrusionOk="0">
                  <a:moveTo>
                    <a:pt x="1034" y="0"/>
                  </a:moveTo>
                  <a:cubicBezTo>
                    <a:pt x="701" y="1168"/>
                    <a:pt x="334" y="2335"/>
                    <a:pt x="0" y="3536"/>
                  </a:cubicBez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0"/>
            <p:cNvSpPr/>
            <p:nvPr/>
          </p:nvSpPr>
          <p:spPr>
            <a:xfrm>
              <a:off x="3563888" y="7382475"/>
              <a:ext cx="14200" cy="47550"/>
            </a:xfrm>
            <a:custGeom>
              <a:avLst/>
              <a:gdLst/>
              <a:ahLst/>
              <a:cxnLst/>
              <a:rect l="l" t="t" r="r" b="b"/>
              <a:pathLst>
                <a:path w="568" h="1902" fill="none" extrusionOk="0">
                  <a:moveTo>
                    <a:pt x="568" y="1"/>
                  </a:moveTo>
                  <a:lnTo>
                    <a:pt x="1" y="1902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20"/>
          <p:cNvSpPr/>
          <p:nvPr/>
        </p:nvSpPr>
        <p:spPr>
          <a:xfrm rot="-1970022">
            <a:off x="11447005" y="243155"/>
            <a:ext cx="653983" cy="507487"/>
          </a:xfrm>
          <a:custGeom>
            <a:avLst/>
            <a:gdLst/>
            <a:ahLst/>
            <a:cxnLst/>
            <a:rect l="l" t="t" r="r" b="b"/>
            <a:pathLst>
              <a:path w="8040" h="6239" fill="none" extrusionOk="0">
                <a:moveTo>
                  <a:pt x="0" y="1"/>
                </a:moveTo>
                <a:lnTo>
                  <a:pt x="1501" y="6239"/>
                </a:lnTo>
                <a:lnTo>
                  <a:pt x="8039" y="1035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0"/>
          <p:cNvSpPr/>
          <p:nvPr/>
        </p:nvSpPr>
        <p:spPr>
          <a:xfrm rot="3983561">
            <a:off x="-178336" y="3450013"/>
            <a:ext cx="669421" cy="519468"/>
          </a:xfrm>
          <a:custGeom>
            <a:avLst/>
            <a:gdLst/>
            <a:ahLst/>
            <a:cxnLst/>
            <a:rect l="l" t="t" r="r" b="b"/>
            <a:pathLst>
              <a:path w="8040" h="6239" fill="none" extrusionOk="0">
                <a:moveTo>
                  <a:pt x="0" y="1"/>
                </a:moveTo>
                <a:lnTo>
                  <a:pt x="1501" y="6239"/>
                </a:lnTo>
                <a:lnTo>
                  <a:pt x="8039" y="1035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0"/>
          <p:cNvSpPr/>
          <p:nvPr/>
        </p:nvSpPr>
        <p:spPr>
          <a:xfrm>
            <a:off x="5719651" y="6499367"/>
            <a:ext cx="650400" cy="6504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966400" y="958261"/>
            <a:ext cx="102592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y objetos" type="obj">
  <p:cSld name="OBJEC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  <p:pic>
        <p:nvPicPr>
          <p:cNvPr id="41" name="Google Shape;4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04858" y="298964"/>
            <a:ext cx="2519351" cy="554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02">
  <p:cSld name="Contenido 0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3"/>
            <a:ext cx="9704930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C4697-952B-41CB-9531-70614AE82A4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F97E2-F7F4-4D85-9E3C-0451B81F092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6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comments" Target="../comments/comment1.xml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24619"/>
            <a:ext cx="3187700" cy="1116006"/>
          </a:xfrm>
        </p:spPr>
      </p:pic>
      <p:graphicFrame>
        <p:nvGraphicFramePr>
          <p:cNvPr id="6" name="Objeto 5"/>
          <p:cNvGraphicFramePr>
            <a:graphicFrameLocks noChangeAspect="1"/>
          </p:cNvGraphicFramePr>
          <p:nvPr/>
        </p:nvGraphicFramePr>
        <p:xfrm>
          <a:off x="11064557" y="124619"/>
          <a:ext cx="842963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4" imgW="842234" imgH="903586" progId="CorelDraw.Graphic.17">
                  <p:embed/>
                </p:oleObj>
              </mc:Choice>
              <mc:Fallback>
                <p:oleObj name="CorelDRAW" r:id="rId4" imgW="842234" imgH="903586" progId="CorelDraw.Graphic.17">
                  <p:embed/>
                  <p:pic>
                    <p:nvPicPr>
                      <p:cNvPr id="6" name="Objeto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64557" y="124619"/>
                        <a:ext cx="842963" cy="90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8"/>
          <p:cNvSpPr/>
          <p:nvPr/>
        </p:nvSpPr>
        <p:spPr>
          <a:xfrm>
            <a:off x="3047999" y="566492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Coordinador Local PREVAED UGEL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Canchis</a:t>
            </a:r>
            <a:endParaRPr lang="es-E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Lic.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Adm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s-ES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Jhon</a:t>
            </a:r>
            <a:r>
              <a:rPr lang="es-E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Espejo Vilca</a:t>
            </a:r>
          </a:p>
          <a:p>
            <a:pPr algn="ctr"/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80" y="1690688"/>
            <a:ext cx="2743200" cy="20574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57" y="1690688"/>
            <a:ext cx="2743200" cy="2057400"/>
          </a:xfrm>
          <a:prstGeom prst="rect">
            <a:avLst/>
          </a:prstGeom>
        </p:spPr>
      </p:pic>
      <p:pic>
        <p:nvPicPr>
          <p:cNvPr id="11" name="Picture 2" descr="Transparencia Institucional - Gobierno Regional de Cusco">
            <a:extLst>
              <a:ext uri="{FF2B5EF4-FFF2-40B4-BE49-F238E27FC236}">
                <a16:creationId xmlns:a16="http://schemas.microsoft.com/office/drawing/2014/main" id="{DD09DED8-D786-408F-B34F-A34117B2E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8"/>
          <a:stretch/>
        </p:blipFill>
        <p:spPr bwMode="auto">
          <a:xfrm>
            <a:off x="4373460" y="2855258"/>
            <a:ext cx="3445079" cy="104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ransparencia Institucional - Gobierno Regional de Cusco">
            <a:extLst>
              <a:ext uri="{FF2B5EF4-FFF2-40B4-BE49-F238E27FC236}">
                <a16:creationId xmlns:a16="http://schemas.microsoft.com/office/drawing/2014/main" id="{6EBAA44B-9465-4D7C-BA49-52B6AEAB1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71438" r="7541"/>
          <a:stretch/>
        </p:blipFill>
        <p:spPr bwMode="auto">
          <a:xfrm>
            <a:off x="75499" y="6392411"/>
            <a:ext cx="2760829" cy="39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F7D2E323-1CFB-4F2B-933D-075F5D2EEC77}"/>
              </a:ext>
            </a:extLst>
          </p:cNvPr>
          <p:cNvSpPr txBox="1">
            <a:spLocks/>
          </p:cNvSpPr>
          <p:nvPr/>
        </p:nvSpPr>
        <p:spPr>
          <a:xfrm>
            <a:off x="75499" y="5059772"/>
            <a:ext cx="12192000" cy="5073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Galano Grotesque Alt SemiBold" panose="00000700000000000000" pitchFamily="50" charset="0"/>
                <a:ea typeface="+mj-ea"/>
                <a:cs typeface="Arima Koshi Semi Bold" panose="00000700000000000000" pitchFamily="50" charset="0"/>
              </a:defRPr>
            </a:lvl1pPr>
          </a:lstStyle>
          <a:p>
            <a:pPr algn="ctr"/>
            <a:r>
              <a:rPr lang="es-ES" b="1" dirty="0">
                <a:latin typeface="+mn-lt"/>
              </a:rPr>
              <a:t>GERENCIA REGIONAL DE EDUCACIÓN</a:t>
            </a:r>
          </a:p>
          <a:p>
            <a:pPr algn="ctr"/>
            <a:r>
              <a:rPr lang="es-ES" sz="1700" b="1" dirty="0">
                <a:latin typeface="+mn-lt"/>
              </a:rPr>
              <a:t>PP0068PREVAED 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AA755A4D-715F-4156-B934-6CF5A183DF25}"/>
              </a:ext>
            </a:extLst>
          </p:cNvPr>
          <p:cNvSpPr txBox="1">
            <a:spLocks/>
          </p:cNvSpPr>
          <p:nvPr/>
        </p:nvSpPr>
        <p:spPr>
          <a:xfrm>
            <a:off x="-1" y="3989294"/>
            <a:ext cx="12192000" cy="872784"/>
          </a:xfrm>
          <a:prstGeom prst="rect">
            <a:avLst/>
          </a:prstGeom>
          <a:solidFill>
            <a:srgbClr val="9D0C2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Galano Grotesque Alt SemiBold" panose="00000700000000000000" pitchFamily="50" charset="0"/>
                <a:ea typeface="+mj-ea"/>
                <a:cs typeface="Arima Koshi Semi Bold" panose="00000700000000000000" pitchFamily="50" charset="0"/>
              </a:defRPr>
            </a:lvl1pPr>
          </a:lstStyle>
          <a:p>
            <a:pPr algn="ctr"/>
            <a:r>
              <a:rPr lang="es-MX" sz="3600" b="1" dirty="0">
                <a:solidFill>
                  <a:schemeClr val="bg1"/>
                </a:solidFill>
                <a:latin typeface="+mn-lt"/>
              </a:rPr>
              <a:t>ASISTENCIA TECNICA – PREVAED 2025</a:t>
            </a:r>
            <a:endParaRPr lang="es-ES" sz="2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0000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241704"/>
            <a:ext cx="1546479" cy="6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9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298764" y="130041"/>
            <a:ext cx="1193860" cy="128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764" y="1203157"/>
            <a:ext cx="11465384" cy="541313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9"/>
          <p:cNvSpPr txBox="1"/>
          <p:nvPr/>
        </p:nvSpPr>
        <p:spPr>
          <a:xfrm>
            <a:off x="1331496" y="401054"/>
            <a:ext cx="8886174" cy="68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INDICADORES DE NIVELES DE PREPARACION</a:t>
            </a:r>
            <a:endParaRPr sz="3600" b="0" i="0" u="none" strike="noStrike" cap="non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241704"/>
            <a:ext cx="1546479" cy="6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0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298764" y="130041"/>
            <a:ext cx="1193860" cy="128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269" y="1996191"/>
            <a:ext cx="6358710" cy="4244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49979" y="1996191"/>
            <a:ext cx="4648200" cy="443669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0"/>
          <p:cNvSpPr txBox="1"/>
          <p:nvPr/>
        </p:nvSpPr>
        <p:spPr>
          <a:xfrm>
            <a:off x="2021305" y="617622"/>
            <a:ext cx="7026442" cy="118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6000" b="0" i="0" u="none" strike="noStrike" cap="none">
                <a:solidFill>
                  <a:srgbClr val="2E4D99"/>
                </a:solidFill>
                <a:latin typeface="Arial Black"/>
                <a:ea typeface="Arial Black"/>
                <a:cs typeface="Arial Black"/>
                <a:sym typeface="Arial Black"/>
              </a:rPr>
              <a:t>ACCIONES A MEJORAR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241704"/>
            <a:ext cx="1546479" cy="6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1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298764" y="130041"/>
            <a:ext cx="1193860" cy="128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5695" y="1516796"/>
            <a:ext cx="5489064" cy="469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74599" y="1516796"/>
            <a:ext cx="4721707" cy="469149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1"/>
          <p:cNvSpPr txBox="1"/>
          <p:nvPr/>
        </p:nvSpPr>
        <p:spPr>
          <a:xfrm>
            <a:off x="2021305" y="617622"/>
            <a:ext cx="7026442" cy="118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6000" b="0" i="0" u="none" strike="noStrike" cap="none">
                <a:solidFill>
                  <a:srgbClr val="2E4D99"/>
                </a:solidFill>
                <a:latin typeface="Arial Black"/>
                <a:ea typeface="Arial Black"/>
                <a:cs typeface="Arial Black"/>
                <a:sym typeface="Arial Black"/>
              </a:rPr>
              <a:t>ACCIONES A MEJORAR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241704"/>
            <a:ext cx="1546479" cy="6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2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298764" y="130041"/>
            <a:ext cx="1193860" cy="128022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2"/>
          <p:cNvSpPr txBox="1"/>
          <p:nvPr/>
        </p:nvSpPr>
        <p:spPr>
          <a:xfrm>
            <a:off x="2021305" y="385011"/>
            <a:ext cx="7026442" cy="141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6000" b="0" i="0" u="none" strike="noStrike" cap="none">
                <a:solidFill>
                  <a:srgbClr val="2E4D99"/>
                </a:solidFill>
                <a:latin typeface="Arial Black"/>
                <a:ea typeface="Arial Black"/>
                <a:cs typeface="Arial Black"/>
                <a:sym typeface="Arial Black"/>
              </a:rPr>
              <a:t>Coordinación con aliados estratégicos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12"/>
          <p:cNvPicPr preferRelativeResize="0"/>
          <p:nvPr/>
        </p:nvPicPr>
        <p:blipFill rotWithShape="1">
          <a:blip r:embed="rId5">
            <a:alphaModFix/>
          </a:blip>
          <a:srcRect b="33929"/>
          <a:stretch/>
        </p:blipFill>
        <p:spPr>
          <a:xfrm>
            <a:off x="465221" y="1803686"/>
            <a:ext cx="11298927" cy="4853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241704"/>
            <a:ext cx="1546479" cy="68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3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298764" y="130041"/>
            <a:ext cx="1193860" cy="128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8905" y="1410264"/>
            <a:ext cx="5407058" cy="5006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020" y="1410264"/>
            <a:ext cx="4572001" cy="5006578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13"/>
          <p:cNvSpPr txBox="1"/>
          <p:nvPr/>
        </p:nvSpPr>
        <p:spPr>
          <a:xfrm>
            <a:off x="2021305" y="737936"/>
            <a:ext cx="7026442" cy="545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6000" b="0" i="0" u="none" strike="noStrike" cap="none">
                <a:solidFill>
                  <a:srgbClr val="2E4D99"/>
                </a:solidFill>
                <a:latin typeface="Arial Black"/>
                <a:ea typeface="Arial Black"/>
                <a:cs typeface="Arial Black"/>
                <a:sym typeface="Arial Black"/>
              </a:rPr>
              <a:t>Soporte socioemocional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"/>
          <p:cNvSpPr/>
          <p:nvPr/>
        </p:nvSpPr>
        <p:spPr>
          <a:xfrm rot="10800000">
            <a:off x="8773102" y="4453342"/>
            <a:ext cx="3418898" cy="3425126"/>
          </a:xfrm>
          <a:custGeom>
            <a:avLst/>
            <a:gdLst/>
            <a:ahLst/>
            <a:cxnLst/>
            <a:rect l="l" t="t" r="r" b="b"/>
            <a:pathLst>
              <a:path w="5128347" h="5137689" extrusionOk="0">
                <a:moveTo>
                  <a:pt x="5128347" y="5137689"/>
                </a:moveTo>
                <a:lnTo>
                  <a:pt x="0" y="5137689"/>
                </a:lnTo>
                <a:lnTo>
                  <a:pt x="0" y="0"/>
                </a:lnTo>
                <a:lnTo>
                  <a:pt x="5128347" y="0"/>
                </a:lnTo>
                <a:lnTo>
                  <a:pt x="5128347" y="5137689"/>
                </a:lnTo>
                <a:close/>
              </a:path>
            </a:pathLst>
          </a:custGeom>
          <a:blipFill rotWithShape="1">
            <a:blip r:embed="rId3">
              <a:alphaModFix amt="43000"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4" name="Google Shape;324;p14"/>
          <p:cNvGrpSpPr/>
          <p:nvPr/>
        </p:nvGrpSpPr>
        <p:grpSpPr>
          <a:xfrm rot="-1339473">
            <a:off x="8236639" y="3054330"/>
            <a:ext cx="4070919" cy="580373"/>
            <a:chOff x="0" y="-38100"/>
            <a:chExt cx="5309404" cy="444500"/>
          </a:xfrm>
        </p:grpSpPr>
        <p:sp>
          <p:nvSpPr>
            <p:cNvPr id="325" name="Google Shape;325;p14"/>
            <p:cNvSpPr/>
            <p:nvPr/>
          </p:nvSpPr>
          <p:spPr>
            <a:xfrm>
              <a:off x="0" y="0"/>
              <a:ext cx="5309404" cy="406400"/>
            </a:xfrm>
            <a:custGeom>
              <a:avLst/>
              <a:gdLst/>
              <a:ahLst/>
              <a:cxnLst/>
              <a:rect l="l" t="t" r="r" b="b"/>
              <a:pathLst>
                <a:path w="5309404" h="406400" extrusionOk="0">
                  <a:moveTo>
                    <a:pt x="5106204" y="0"/>
                  </a:moveTo>
                  <a:cubicBezTo>
                    <a:pt x="5218429" y="0"/>
                    <a:pt x="5309404" y="90976"/>
                    <a:pt x="5309404" y="203200"/>
                  </a:cubicBezTo>
                  <a:cubicBezTo>
                    <a:pt x="5309404" y="315424"/>
                    <a:pt x="5218429" y="406400"/>
                    <a:pt x="510620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559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 txBox="1"/>
            <p:nvPr/>
          </p:nvSpPr>
          <p:spPr>
            <a:xfrm>
              <a:off x="0" y="-38100"/>
              <a:ext cx="5309404" cy="4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7" name="Google Shape;327;p14"/>
          <p:cNvGrpSpPr/>
          <p:nvPr/>
        </p:nvGrpSpPr>
        <p:grpSpPr>
          <a:xfrm rot="1245897">
            <a:off x="3620466" y="3080921"/>
            <a:ext cx="4963697" cy="415558"/>
            <a:chOff x="0" y="-38100"/>
            <a:chExt cx="5309404" cy="444500"/>
          </a:xfrm>
        </p:grpSpPr>
        <p:sp>
          <p:nvSpPr>
            <p:cNvPr id="328" name="Google Shape;328;p14"/>
            <p:cNvSpPr/>
            <p:nvPr/>
          </p:nvSpPr>
          <p:spPr>
            <a:xfrm>
              <a:off x="0" y="0"/>
              <a:ext cx="5309404" cy="406400"/>
            </a:xfrm>
            <a:custGeom>
              <a:avLst/>
              <a:gdLst/>
              <a:ahLst/>
              <a:cxnLst/>
              <a:rect l="l" t="t" r="r" b="b"/>
              <a:pathLst>
                <a:path w="5309404" h="406400" extrusionOk="0">
                  <a:moveTo>
                    <a:pt x="5106204" y="0"/>
                  </a:moveTo>
                  <a:cubicBezTo>
                    <a:pt x="5218429" y="0"/>
                    <a:pt x="5309404" y="90976"/>
                    <a:pt x="5309404" y="203200"/>
                  </a:cubicBezTo>
                  <a:cubicBezTo>
                    <a:pt x="5309404" y="315424"/>
                    <a:pt x="5218429" y="406400"/>
                    <a:pt x="510620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559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 txBox="1"/>
            <p:nvPr/>
          </p:nvSpPr>
          <p:spPr>
            <a:xfrm>
              <a:off x="0" y="-38100"/>
              <a:ext cx="5309404" cy="4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0" name="Google Shape;330;p14"/>
          <p:cNvGrpSpPr/>
          <p:nvPr/>
        </p:nvGrpSpPr>
        <p:grpSpPr>
          <a:xfrm rot="-1133856">
            <a:off x="-83438" y="2881396"/>
            <a:ext cx="4093960" cy="481455"/>
            <a:chOff x="0" y="-38100"/>
            <a:chExt cx="5309404" cy="444500"/>
          </a:xfrm>
        </p:grpSpPr>
        <p:sp>
          <p:nvSpPr>
            <p:cNvPr id="331" name="Google Shape;331;p14"/>
            <p:cNvSpPr/>
            <p:nvPr/>
          </p:nvSpPr>
          <p:spPr>
            <a:xfrm>
              <a:off x="0" y="0"/>
              <a:ext cx="5309404" cy="406400"/>
            </a:xfrm>
            <a:custGeom>
              <a:avLst/>
              <a:gdLst/>
              <a:ahLst/>
              <a:cxnLst/>
              <a:rect l="l" t="t" r="r" b="b"/>
              <a:pathLst>
                <a:path w="5309404" h="406400" extrusionOk="0">
                  <a:moveTo>
                    <a:pt x="5106204" y="0"/>
                  </a:moveTo>
                  <a:cubicBezTo>
                    <a:pt x="5218429" y="0"/>
                    <a:pt x="5309404" y="90976"/>
                    <a:pt x="5309404" y="203200"/>
                  </a:cubicBezTo>
                  <a:cubicBezTo>
                    <a:pt x="5309404" y="315424"/>
                    <a:pt x="5218429" y="406400"/>
                    <a:pt x="5106204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559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 txBox="1"/>
            <p:nvPr/>
          </p:nvSpPr>
          <p:spPr>
            <a:xfrm>
              <a:off x="0" y="-38100"/>
              <a:ext cx="5309404" cy="44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14"/>
          <p:cNvGrpSpPr/>
          <p:nvPr/>
        </p:nvGrpSpPr>
        <p:grpSpPr>
          <a:xfrm>
            <a:off x="685800" y="2400300"/>
            <a:ext cx="1709321" cy="1709321"/>
            <a:chOff x="0" y="0"/>
            <a:chExt cx="812800" cy="812800"/>
          </a:xfrm>
        </p:grpSpPr>
        <p:sp>
          <p:nvSpPr>
            <p:cNvPr id="334" name="Google Shape;334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59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14"/>
          <p:cNvGrpSpPr/>
          <p:nvPr/>
        </p:nvGrpSpPr>
        <p:grpSpPr>
          <a:xfrm>
            <a:off x="2963570" y="1545640"/>
            <a:ext cx="1709321" cy="1709321"/>
            <a:chOff x="0" y="0"/>
            <a:chExt cx="812800" cy="812800"/>
          </a:xfrm>
        </p:grpSpPr>
        <p:sp>
          <p:nvSpPr>
            <p:cNvPr id="337" name="Google Shape;337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59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9" name="Google Shape;339;p14"/>
          <p:cNvGrpSpPr/>
          <p:nvPr/>
        </p:nvGrpSpPr>
        <p:grpSpPr>
          <a:xfrm>
            <a:off x="5241340" y="2400300"/>
            <a:ext cx="1709321" cy="1709321"/>
            <a:chOff x="0" y="0"/>
            <a:chExt cx="812800" cy="812800"/>
          </a:xfrm>
        </p:grpSpPr>
        <p:sp>
          <p:nvSpPr>
            <p:cNvPr id="340" name="Google Shape;340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59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2" name="Google Shape;342;p14"/>
          <p:cNvGrpSpPr/>
          <p:nvPr/>
        </p:nvGrpSpPr>
        <p:grpSpPr>
          <a:xfrm>
            <a:off x="7522161" y="3254961"/>
            <a:ext cx="1709321" cy="1709321"/>
            <a:chOff x="0" y="0"/>
            <a:chExt cx="812800" cy="812800"/>
          </a:xfrm>
        </p:grpSpPr>
        <p:sp>
          <p:nvSpPr>
            <p:cNvPr id="343" name="Google Shape;343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59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5" name="Google Shape;345;p14"/>
          <p:cNvGrpSpPr/>
          <p:nvPr/>
        </p:nvGrpSpPr>
        <p:grpSpPr>
          <a:xfrm>
            <a:off x="9796880" y="2400300"/>
            <a:ext cx="1709321" cy="1709321"/>
            <a:chOff x="0" y="0"/>
            <a:chExt cx="812800" cy="812800"/>
          </a:xfrm>
        </p:grpSpPr>
        <p:sp>
          <p:nvSpPr>
            <p:cNvPr id="346" name="Google Shape;346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597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8" name="Google Shape;348;p14"/>
          <p:cNvGrpSpPr/>
          <p:nvPr/>
        </p:nvGrpSpPr>
        <p:grpSpPr>
          <a:xfrm>
            <a:off x="789286" y="2503786"/>
            <a:ext cx="1502349" cy="1502349"/>
            <a:chOff x="0" y="0"/>
            <a:chExt cx="812800" cy="812800"/>
          </a:xfrm>
        </p:grpSpPr>
        <p:sp>
          <p:nvSpPr>
            <p:cNvPr id="349" name="Google Shape;349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D4E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>
            <a:off x="3067056" y="1649126"/>
            <a:ext cx="1502349" cy="1502349"/>
            <a:chOff x="0" y="0"/>
            <a:chExt cx="812800" cy="812800"/>
          </a:xfrm>
        </p:grpSpPr>
        <p:sp>
          <p:nvSpPr>
            <p:cNvPr id="352" name="Google Shape;352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9D6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4" name="Google Shape;354;p14"/>
          <p:cNvGrpSpPr/>
          <p:nvPr/>
        </p:nvGrpSpPr>
        <p:grpSpPr>
          <a:xfrm>
            <a:off x="5344826" y="2503786"/>
            <a:ext cx="1502349" cy="1502349"/>
            <a:chOff x="0" y="0"/>
            <a:chExt cx="812800" cy="812800"/>
          </a:xfrm>
        </p:grpSpPr>
        <p:sp>
          <p:nvSpPr>
            <p:cNvPr id="355" name="Google Shape;355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9D6E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7" name="Google Shape;357;p14"/>
          <p:cNvGrpSpPr/>
          <p:nvPr/>
        </p:nvGrpSpPr>
        <p:grpSpPr>
          <a:xfrm>
            <a:off x="7625646" y="3358446"/>
            <a:ext cx="1502349" cy="1502349"/>
            <a:chOff x="0" y="0"/>
            <a:chExt cx="812800" cy="812800"/>
          </a:xfrm>
        </p:grpSpPr>
        <p:sp>
          <p:nvSpPr>
            <p:cNvPr id="358" name="Google Shape;358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D4E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360;p14"/>
          <p:cNvGrpSpPr/>
          <p:nvPr/>
        </p:nvGrpSpPr>
        <p:grpSpPr>
          <a:xfrm>
            <a:off x="9900366" y="2503786"/>
            <a:ext cx="1502349" cy="1502349"/>
            <a:chOff x="0" y="0"/>
            <a:chExt cx="812800" cy="812800"/>
          </a:xfrm>
        </p:grpSpPr>
        <p:sp>
          <p:nvSpPr>
            <p:cNvPr id="361" name="Google Shape;361;p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8D4E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0" tIns="33850" rIns="33850" bIns="33850" anchor="ctr" anchorCtr="0">
              <a:noAutofit/>
            </a:bodyPr>
            <a:lstStyle/>
            <a:p>
              <a:pPr marL="0" marR="0" lvl="0" indent="0" algn="ctr" rtl="0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" name="Google Shape;363;p14"/>
          <p:cNvSpPr/>
          <p:nvPr/>
        </p:nvSpPr>
        <p:spPr>
          <a:xfrm>
            <a:off x="1009289" y="2714239"/>
            <a:ext cx="1079500" cy="1079500"/>
          </a:xfrm>
          <a:custGeom>
            <a:avLst/>
            <a:gdLst/>
            <a:ahLst/>
            <a:cxnLst/>
            <a:rect l="l" t="t" r="r" b="b"/>
            <a:pathLst>
              <a:path w="1619250" h="1619250" extrusionOk="0">
                <a:moveTo>
                  <a:pt x="0" y="0"/>
                </a:moveTo>
                <a:lnTo>
                  <a:pt x="1619250" y="0"/>
                </a:lnTo>
                <a:lnTo>
                  <a:pt x="1619250" y="1619250"/>
                </a:lnTo>
                <a:lnTo>
                  <a:pt x="0" y="1619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14"/>
          <p:cNvSpPr/>
          <p:nvPr/>
        </p:nvSpPr>
        <p:spPr>
          <a:xfrm>
            <a:off x="5549191" y="2651358"/>
            <a:ext cx="974391" cy="616303"/>
          </a:xfrm>
          <a:custGeom>
            <a:avLst/>
            <a:gdLst/>
            <a:ahLst/>
            <a:cxnLst/>
            <a:rect l="l" t="t" r="r" b="b"/>
            <a:pathLst>
              <a:path w="1461587" h="924454" extrusionOk="0">
                <a:moveTo>
                  <a:pt x="0" y="0"/>
                </a:moveTo>
                <a:lnTo>
                  <a:pt x="1461587" y="0"/>
                </a:lnTo>
                <a:lnTo>
                  <a:pt x="1461587" y="924454"/>
                </a:lnTo>
                <a:lnTo>
                  <a:pt x="0" y="924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14"/>
          <p:cNvSpPr/>
          <p:nvPr/>
        </p:nvSpPr>
        <p:spPr>
          <a:xfrm>
            <a:off x="5642801" y="3305352"/>
            <a:ext cx="906398" cy="510982"/>
          </a:xfrm>
          <a:custGeom>
            <a:avLst/>
            <a:gdLst/>
            <a:ahLst/>
            <a:cxnLst/>
            <a:rect l="l" t="t" r="r" b="b"/>
            <a:pathLst>
              <a:path w="1359597" h="766473" extrusionOk="0">
                <a:moveTo>
                  <a:pt x="0" y="0"/>
                </a:moveTo>
                <a:lnTo>
                  <a:pt x="1359598" y="0"/>
                </a:lnTo>
                <a:lnTo>
                  <a:pt x="1359598" y="766473"/>
                </a:lnTo>
                <a:lnTo>
                  <a:pt x="0" y="7664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4"/>
          <p:cNvSpPr/>
          <p:nvPr/>
        </p:nvSpPr>
        <p:spPr>
          <a:xfrm>
            <a:off x="10121394" y="2773544"/>
            <a:ext cx="1060291" cy="960889"/>
          </a:xfrm>
          <a:custGeom>
            <a:avLst/>
            <a:gdLst/>
            <a:ahLst/>
            <a:cxnLst/>
            <a:rect l="l" t="t" r="r" b="b"/>
            <a:pathLst>
              <a:path w="1590436" h="1441333" extrusionOk="0">
                <a:moveTo>
                  <a:pt x="0" y="0"/>
                </a:moveTo>
                <a:lnTo>
                  <a:pt x="1590436" y="0"/>
                </a:lnTo>
                <a:lnTo>
                  <a:pt x="1590436" y="1441333"/>
                </a:lnTo>
                <a:lnTo>
                  <a:pt x="0" y="1441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4"/>
          <p:cNvSpPr/>
          <p:nvPr/>
        </p:nvSpPr>
        <p:spPr>
          <a:xfrm>
            <a:off x="3441306" y="1826615"/>
            <a:ext cx="753849" cy="443829"/>
          </a:xfrm>
          <a:custGeom>
            <a:avLst/>
            <a:gdLst/>
            <a:ahLst/>
            <a:cxnLst/>
            <a:rect l="l" t="t" r="r" b="b"/>
            <a:pathLst>
              <a:path w="1130774" h="665743" extrusionOk="0">
                <a:moveTo>
                  <a:pt x="0" y="0"/>
                </a:moveTo>
                <a:lnTo>
                  <a:pt x="1130774" y="0"/>
                </a:lnTo>
                <a:lnTo>
                  <a:pt x="1130774" y="665743"/>
                </a:lnTo>
                <a:lnTo>
                  <a:pt x="0" y="665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4"/>
          <p:cNvSpPr/>
          <p:nvPr/>
        </p:nvSpPr>
        <p:spPr>
          <a:xfrm>
            <a:off x="3441306" y="2412579"/>
            <a:ext cx="751799" cy="603319"/>
          </a:xfrm>
          <a:custGeom>
            <a:avLst/>
            <a:gdLst/>
            <a:ahLst/>
            <a:cxnLst/>
            <a:rect l="l" t="t" r="r" b="b"/>
            <a:pathLst>
              <a:path w="1127699" h="904978" extrusionOk="0">
                <a:moveTo>
                  <a:pt x="0" y="0"/>
                </a:moveTo>
                <a:lnTo>
                  <a:pt x="1127699" y="0"/>
                </a:lnTo>
                <a:lnTo>
                  <a:pt x="1127699" y="904979"/>
                </a:lnTo>
                <a:lnTo>
                  <a:pt x="0" y="9049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4"/>
          <p:cNvSpPr/>
          <p:nvPr/>
        </p:nvSpPr>
        <p:spPr>
          <a:xfrm>
            <a:off x="8072866" y="3734433"/>
            <a:ext cx="704507" cy="716144"/>
          </a:xfrm>
          <a:custGeom>
            <a:avLst/>
            <a:gdLst/>
            <a:ahLst/>
            <a:cxnLst/>
            <a:rect l="l" t="t" r="r" b="b"/>
            <a:pathLst>
              <a:path w="1056760" h="1074216" extrusionOk="0">
                <a:moveTo>
                  <a:pt x="0" y="0"/>
                </a:moveTo>
                <a:lnTo>
                  <a:pt x="1056760" y="0"/>
                </a:lnTo>
                <a:lnTo>
                  <a:pt x="1056760" y="1074216"/>
                </a:lnTo>
                <a:lnTo>
                  <a:pt x="0" y="10742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4"/>
          <p:cNvSpPr txBox="1"/>
          <p:nvPr/>
        </p:nvSpPr>
        <p:spPr>
          <a:xfrm>
            <a:off x="2431480" y="685800"/>
            <a:ext cx="6902701" cy="46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33"/>
              <a:buFont typeface="Arial"/>
              <a:buNone/>
            </a:pPr>
            <a:r>
              <a:rPr lang="en-US" sz="3133" b="1" i="0" u="none" strike="noStrike" cap="none">
                <a:solidFill>
                  <a:srgbClr val="155976"/>
                </a:solidFill>
                <a:latin typeface="Montserrat"/>
                <a:ea typeface="Montserrat"/>
                <a:cs typeface="Montserrat"/>
                <a:sym typeface="Montserrat"/>
              </a:rPr>
              <a:t>Mejora Continua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4"/>
          <p:cNvSpPr txBox="1"/>
          <p:nvPr/>
        </p:nvSpPr>
        <p:spPr>
          <a:xfrm>
            <a:off x="583101" y="4356453"/>
            <a:ext cx="1914720" cy="40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 i="0" u="none" strike="noStrike" cap="none">
                <a:solidFill>
                  <a:srgbClr val="155976"/>
                </a:solidFill>
                <a:latin typeface="Montserrat"/>
                <a:ea typeface="Montserrat"/>
                <a:cs typeface="Montserrat"/>
                <a:sym typeface="Montserrat"/>
              </a:rPr>
              <a:t>Organización de la Gestión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4"/>
          <p:cNvSpPr txBox="1"/>
          <p:nvPr/>
        </p:nvSpPr>
        <p:spPr>
          <a:xfrm>
            <a:off x="2639366" y="3429000"/>
            <a:ext cx="2357729" cy="196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 i="0" u="none" strike="noStrike" cap="none">
                <a:solidFill>
                  <a:srgbClr val="155976"/>
                </a:solidFill>
                <a:latin typeface="Montserrat"/>
                <a:ea typeface="Montserrat"/>
                <a:cs typeface="Montserrat"/>
                <a:sym typeface="Montserrat"/>
              </a:rPr>
              <a:t>Brigada de EA y GRD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4"/>
          <p:cNvSpPr txBox="1"/>
          <p:nvPr/>
        </p:nvSpPr>
        <p:spPr>
          <a:xfrm>
            <a:off x="5138640" y="4356453"/>
            <a:ext cx="1914720" cy="40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 i="0" u="none" strike="noStrike" cap="none">
                <a:solidFill>
                  <a:srgbClr val="155976"/>
                </a:solidFill>
                <a:latin typeface="Montserrat"/>
                <a:ea typeface="Montserrat"/>
                <a:cs typeface="Montserrat"/>
                <a:sym typeface="Montserrat"/>
              </a:rPr>
              <a:t>Dispositivo de Seguridad y Alarma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14"/>
          <p:cNvSpPr txBox="1"/>
          <p:nvPr/>
        </p:nvSpPr>
        <p:spPr>
          <a:xfrm>
            <a:off x="7397750" y="5014299"/>
            <a:ext cx="1914720" cy="60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 i="0" u="none" strike="noStrike" cap="none">
                <a:solidFill>
                  <a:srgbClr val="155976"/>
                </a:solidFill>
                <a:latin typeface="Montserrat"/>
                <a:ea typeface="Montserrat"/>
                <a:cs typeface="Montserrat"/>
                <a:sym typeface="Montserrat"/>
              </a:rPr>
              <a:t>Desarrollo de Soporte Socioemocional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14"/>
          <p:cNvSpPr txBox="1"/>
          <p:nvPr/>
        </p:nvSpPr>
        <p:spPr>
          <a:xfrm>
            <a:off x="9796880" y="4356453"/>
            <a:ext cx="1709321" cy="401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3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 i="0" u="none" strike="noStrike" cap="none">
                <a:solidFill>
                  <a:srgbClr val="155976"/>
                </a:solidFill>
                <a:latin typeface="Montserrat"/>
                <a:ea typeface="Montserrat"/>
                <a:cs typeface="Montserrat"/>
                <a:sym typeface="Montserrat"/>
              </a:rPr>
              <a:t>Comunicación ante emergencia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14"/>
          <p:cNvSpPr txBox="1"/>
          <p:nvPr/>
        </p:nvSpPr>
        <p:spPr>
          <a:xfrm>
            <a:off x="492054" y="4861899"/>
            <a:ext cx="2096812" cy="659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996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"/>
              <a:buFont typeface="Arial"/>
              <a:buNone/>
            </a:pPr>
            <a:r>
              <a:rPr lang="en-US" sz="10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Fortalecer las capacidades a los Directivos y docentes referente a la articulación de la GRD con la Gestión Escolar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 txBox="1"/>
          <p:nvPr/>
        </p:nvSpPr>
        <p:spPr>
          <a:xfrm>
            <a:off x="5047594" y="4855549"/>
            <a:ext cx="209681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Gestionar la adquisición de dispositivos de seguridad y el fortalecimiento de capacidades en su uso y funcionalidad.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/>
          <p:nvPr/>
        </p:nvSpPr>
        <p:spPr>
          <a:xfrm>
            <a:off x="9603133" y="4855549"/>
            <a:ext cx="209681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Fortalecer la cultura de reporte , con la finalidad  de procesar la información para la toam de decisiones ante la ocurrencia de incidentes, emergencias y desastres.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14"/>
          <p:cNvSpPr txBox="1"/>
          <p:nvPr/>
        </p:nvSpPr>
        <p:spPr>
          <a:xfrm>
            <a:off x="2769824" y="3842104"/>
            <a:ext cx="209681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Fortalecer las capacidades a los Directivos, docentes y personal administrativo  sobre los roles  de los brigadistas  ante la ocurrencia de emergencia y desastres.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14"/>
          <p:cNvSpPr txBox="1"/>
          <p:nvPr/>
        </p:nvSpPr>
        <p:spPr>
          <a:xfrm>
            <a:off x="5053803" y="5617549"/>
            <a:ext cx="20968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Implementar alarma única para el desarrollo de simulacro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14"/>
          <p:cNvSpPr txBox="1"/>
          <p:nvPr/>
        </p:nvSpPr>
        <p:spPr>
          <a:xfrm>
            <a:off x="7306704" y="5693749"/>
            <a:ext cx="20968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Fortalecer las capacidades a la comunidad educativa sobre soporte socioemocional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7"/>
          <p:cNvPicPr preferRelativeResize="0"/>
          <p:nvPr/>
        </p:nvPicPr>
        <p:blipFill rotWithShape="1">
          <a:blip r:embed="rId3">
            <a:alphaModFix/>
          </a:blip>
          <a:srcRect t="11009" b="13099"/>
          <a:stretch/>
        </p:blipFill>
        <p:spPr>
          <a:xfrm>
            <a:off x="4312898" y="1079267"/>
            <a:ext cx="5041381" cy="382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7" descr="C:\Users\JARODRIGUEZ\Downloads\persona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0585" y="4587876"/>
            <a:ext cx="686803" cy="1018902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7"/>
          <p:cNvSpPr txBox="1"/>
          <p:nvPr/>
        </p:nvSpPr>
        <p:spPr>
          <a:xfrm>
            <a:off x="6611349" y="4858217"/>
            <a:ext cx="1892166" cy="31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825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ZONA FOCAL</a:t>
            </a:r>
            <a:endParaRPr sz="18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17"/>
          <p:cNvSpPr txBox="1"/>
          <p:nvPr/>
        </p:nvSpPr>
        <p:spPr>
          <a:xfrm>
            <a:off x="6611349" y="5097327"/>
            <a:ext cx="1892166" cy="86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825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 establecido por el INDECI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17" descr="C:\Users\JARODRIGUEZ\Downloads\gente-junta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42806" y="5606778"/>
            <a:ext cx="871084" cy="75396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7"/>
          <p:cNvSpPr txBox="1"/>
          <p:nvPr/>
        </p:nvSpPr>
        <p:spPr>
          <a:xfrm>
            <a:off x="6551051" y="5829371"/>
            <a:ext cx="1892166" cy="1145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825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Participan las autoridades del nivel nacional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17" descr="C:\Users\JARODRIGUEZ\Downloads\punto-de-encuentro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31528" y="2861201"/>
            <a:ext cx="1485900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7" descr="C:\Users\JARODRIGUEZ\Downloads\edificio (2)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5424" y="2418922"/>
            <a:ext cx="827314" cy="81134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7"/>
          <p:cNvSpPr txBox="1"/>
          <p:nvPr/>
        </p:nvSpPr>
        <p:spPr>
          <a:xfrm>
            <a:off x="792926" y="263892"/>
            <a:ext cx="10067279" cy="113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DINÁMICA DEL SIMULACRO</a:t>
            </a:r>
            <a:endParaRPr sz="4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7"/>
          <p:cNvSpPr txBox="1"/>
          <p:nvPr/>
        </p:nvSpPr>
        <p:spPr>
          <a:xfrm>
            <a:off x="211182" y="1690687"/>
            <a:ext cx="4230189" cy="86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825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El GORE determina el peligro en común en todo el ámbito territorial que le compete  </a:t>
            </a:r>
            <a:endParaRPr sz="1800" b="0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8016" y="3515195"/>
            <a:ext cx="2747490" cy="3074157"/>
          </a:xfrm>
          <a:prstGeom prst="rect">
            <a:avLst/>
          </a:prstGeom>
          <a:solidFill>
            <a:srgbClr val="00B0F0"/>
          </a:solidFill>
          <a:ln>
            <a:noFill/>
          </a:ln>
        </p:spPr>
      </p:pic>
      <p:pic>
        <p:nvPicPr>
          <p:cNvPr id="422" name="Google Shape;422;p17" descr="Trozo de cinta adhesiva que pega una nota a la diapositiva"/>
          <p:cNvPicPr preferRelativeResize="0"/>
          <p:nvPr/>
        </p:nvPicPr>
        <p:blipFill rotWithShape="1">
          <a:blip r:embed="rId9">
            <a:alphaModFix/>
          </a:blip>
          <a:srcRect l="9243" t="5926" r="2117" b="10011"/>
          <a:stretch/>
        </p:blipFill>
        <p:spPr>
          <a:xfrm rot="154828">
            <a:off x="1103731" y="3331994"/>
            <a:ext cx="1836059" cy="54431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7"/>
          <p:cNvSpPr txBox="1"/>
          <p:nvPr/>
        </p:nvSpPr>
        <p:spPr>
          <a:xfrm>
            <a:off x="874572" y="4248993"/>
            <a:ext cx="2323475" cy="169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825" rIns="0" bIns="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Determina una zona focal donde se concentran las principales acciones operativas de Respuesta.  </a:t>
            </a:r>
            <a:endParaRPr sz="1400" b="1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17"/>
          <p:cNvSpPr/>
          <p:nvPr/>
        </p:nvSpPr>
        <p:spPr>
          <a:xfrm>
            <a:off x="970791" y="3787328"/>
            <a:ext cx="217658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Municipalidad</a:t>
            </a:r>
            <a:endParaRPr sz="24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5"/>
          <p:cNvSpPr/>
          <p:nvPr/>
        </p:nvSpPr>
        <p:spPr>
          <a:xfrm>
            <a:off x="265908" y="-222417"/>
            <a:ext cx="1295400" cy="4778375"/>
          </a:xfrm>
          <a:custGeom>
            <a:avLst/>
            <a:gdLst/>
            <a:ahLst/>
            <a:cxnLst/>
            <a:rect l="l" t="t" r="r" b="b"/>
            <a:pathLst>
              <a:path w="1295400" h="4778375" extrusionOk="0">
                <a:moveTo>
                  <a:pt x="0" y="4778375"/>
                </a:moveTo>
                <a:lnTo>
                  <a:pt x="1295400" y="4778375"/>
                </a:lnTo>
                <a:lnTo>
                  <a:pt x="1295400" y="0"/>
                </a:lnTo>
                <a:lnTo>
                  <a:pt x="0" y="0"/>
                </a:lnTo>
                <a:lnTo>
                  <a:pt x="0" y="47783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5"/>
          <p:cNvSpPr/>
          <p:nvPr/>
        </p:nvSpPr>
        <p:spPr>
          <a:xfrm>
            <a:off x="98507" y="4786595"/>
            <a:ext cx="1331870" cy="2081211"/>
          </a:xfrm>
          <a:custGeom>
            <a:avLst/>
            <a:gdLst/>
            <a:ahLst/>
            <a:cxnLst/>
            <a:rect l="l" t="t" r="r" b="b"/>
            <a:pathLst>
              <a:path w="1296108" h="2081211" extrusionOk="0">
                <a:moveTo>
                  <a:pt x="1296108" y="508"/>
                </a:moveTo>
                <a:lnTo>
                  <a:pt x="718" y="0"/>
                </a:lnTo>
                <a:lnTo>
                  <a:pt x="0" y="2080639"/>
                </a:lnTo>
                <a:lnTo>
                  <a:pt x="356" y="2080639"/>
                </a:lnTo>
                <a:lnTo>
                  <a:pt x="1296108" y="5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417363"/>
            <a:ext cx="1546479" cy="68241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5"/>
          <p:cNvSpPr/>
          <p:nvPr/>
        </p:nvSpPr>
        <p:spPr>
          <a:xfrm>
            <a:off x="7884126" y="6015709"/>
            <a:ext cx="38800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Programa Presupuestal de Reducción de la Vulnerabilidad y Atención de Emergencia por Desastres 2024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15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98507" y="130041"/>
            <a:ext cx="1630203" cy="177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712" y="6022470"/>
            <a:ext cx="1757750" cy="585387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5"/>
          <p:cNvSpPr/>
          <p:nvPr/>
        </p:nvSpPr>
        <p:spPr>
          <a:xfrm>
            <a:off x="515180" y="5709112"/>
            <a:ext cx="10808375" cy="65988"/>
          </a:xfrm>
          <a:custGeom>
            <a:avLst/>
            <a:gdLst/>
            <a:ahLst/>
            <a:cxnLst/>
            <a:rect l="l" t="t" r="r" b="b"/>
            <a:pathLst>
              <a:path w="9142476" h="63500" extrusionOk="0">
                <a:moveTo>
                  <a:pt x="0" y="63500"/>
                </a:moveTo>
                <a:lnTo>
                  <a:pt x="9142476" y="63500"/>
                </a:lnTo>
                <a:lnTo>
                  <a:pt x="9142476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712" y="1569719"/>
            <a:ext cx="11637380" cy="428505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5"/>
          <p:cNvSpPr txBox="1"/>
          <p:nvPr/>
        </p:nvSpPr>
        <p:spPr>
          <a:xfrm>
            <a:off x="2021305" y="385012"/>
            <a:ext cx="7026442" cy="110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6000" b="0" i="0" u="none" strike="noStrike" cap="none">
                <a:solidFill>
                  <a:srgbClr val="2E4D99"/>
                </a:solidFill>
                <a:latin typeface="Arial Black"/>
                <a:ea typeface="Arial Black"/>
                <a:cs typeface="Arial Black"/>
                <a:sym typeface="Arial Black"/>
              </a:rPr>
              <a:t>REPORTE DEL SIMULACRO AL PORTAL DE COESEDUCACION.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6"/>
          <p:cNvSpPr/>
          <p:nvPr/>
        </p:nvSpPr>
        <p:spPr>
          <a:xfrm>
            <a:off x="265908" y="-222417"/>
            <a:ext cx="1295400" cy="4778375"/>
          </a:xfrm>
          <a:custGeom>
            <a:avLst/>
            <a:gdLst/>
            <a:ahLst/>
            <a:cxnLst/>
            <a:rect l="l" t="t" r="r" b="b"/>
            <a:pathLst>
              <a:path w="1295400" h="4778375" extrusionOk="0">
                <a:moveTo>
                  <a:pt x="0" y="4778375"/>
                </a:moveTo>
                <a:lnTo>
                  <a:pt x="1295400" y="4778375"/>
                </a:lnTo>
                <a:lnTo>
                  <a:pt x="1295400" y="0"/>
                </a:lnTo>
                <a:lnTo>
                  <a:pt x="0" y="0"/>
                </a:lnTo>
                <a:lnTo>
                  <a:pt x="0" y="47783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98507" y="4786595"/>
            <a:ext cx="1331870" cy="2081211"/>
          </a:xfrm>
          <a:custGeom>
            <a:avLst/>
            <a:gdLst/>
            <a:ahLst/>
            <a:cxnLst/>
            <a:rect l="l" t="t" r="r" b="b"/>
            <a:pathLst>
              <a:path w="1296108" h="2081211" extrusionOk="0">
                <a:moveTo>
                  <a:pt x="1296108" y="508"/>
                </a:moveTo>
                <a:lnTo>
                  <a:pt x="718" y="0"/>
                </a:lnTo>
                <a:lnTo>
                  <a:pt x="0" y="2080639"/>
                </a:lnTo>
                <a:lnTo>
                  <a:pt x="356" y="2080639"/>
                </a:lnTo>
                <a:lnTo>
                  <a:pt x="1296108" y="5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417363"/>
            <a:ext cx="1546479" cy="68241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6"/>
          <p:cNvSpPr/>
          <p:nvPr/>
        </p:nvSpPr>
        <p:spPr>
          <a:xfrm>
            <a:off x="7884126" y="6015709"/>
            <a:ext cx="38800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Programa Presupuestal de Reducción de la Vulnerabilidad y Atención de Emergencia por Desastres 2024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p16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98507" y="130041"/>
            <a:ext cx="1630203" cy="177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712" y="6022470"/>
            <a:ext cx="1757750" cy="585387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6"/>
          <p:cNvSpPr/>
          <p:nvPr/>
        </p:nvSpPr>
        <p:spPr>
          <a:xfrm>
            <a:off x="515180" y="5709112"/>
            <a:ext cx="10808375" cy="65988"/>
          </a:xfrm>
          <a:custGeom>
            <a:avLst/>
            <a:gdLst/>
            <a:ahLst/>
            <a:cxnLst/>
            <a:rect l="l" t="t" r="r" b="b"/>
            <a:pathLst>
              <a:path w="9142476" h="63500" extrusionOk="0">
                <a:moveTo>
                  <a:pt x="0" y="63500"/>
                </a:moveTo>
                <a:lnTo>
                  <a:pt x="9142476" y="63500"/>
                </a:lnTo>
                <a:lnTo>
                  <a:pt x="9142476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16"/>
          <p:cNvSpPr txBox="1"/>
          <p:nvPr/>
        </p:nvSpPr>
        <p:spPr>
          <a:xfrm>
            <a:off x="963629" y="1541862"/>
            <a:ext cx="8549339" cy="3936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2E4D99"/>
                </a:solidFill>
                <a:latin typeface="Arial"/>
                <a:ea typeface="Arial"/>
                <a:cs typeface="Arial"/>
                <a:sym typeface="Arial"/>
              </a:rPr>
              <a:t>      MUCHAS GRACIAS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1" i="0" u="none" strike="noStrike" cap="none" dirty="0">
              <a:solidFill>
                <a:srgbClr val="2E4D99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1" i="0" u="none" strike="noStrike" cap="none" dirty="0">
              <a:solidFill>
                <a:srgbClr val="2E4D99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rgbClr val="2E4D99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/>
          <p:nvPr/>
        </p:nvSpPr>
        <p:spPr>
          <a:xfrm>
            <a:off x="555041" y="5513033"/>
            <a:ext cx="10808375" cy="65988"/>
          </a:xfrm>
          <a:custGeom>
            <a:avLst/>
            <a:gdLst/>
            <a:ahLst/>
            <a:cxnLst/>
            <a:rect l="l" t="t" r="r" b="b"/>
            <a:pathLst>
              <a:path w="9142476" h="63500" extrusionOk="0">
                <a:moveTo>
                  <a:pt x="0" y="63500"/>
                </a:moveTo>
                <a:lnTo>
                  <a:pt x="9142476" y="63500"/>
                </a:lnTo>
                <a:lnTo>
                  <a:pt x="9142476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417363"/>
            <a:ext cx="1546479" cy="68241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1"/>
          <p:cNvSpPr/>
          <p:nvPr/>
        </p:nvSpPr>
        <p:spPr>
          <a:xfrm>
            <a:off x="7629832" y="5720080"/>
            <a:ext cx="38800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Programa Presupuestal de Reducción de la Vulnerabilidad y Atención de Emergencia por Desastres 2024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1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98507" y="130041"/>
            <a:ext cx="1630203" cy="177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042" y="5832629"/>
            <a:ext cx="1757750" cy="58538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"/>
          <p:cNvSpPr/>
          <p:nvPr/>
        </p:nvSpPr>
        <p:spPr>
          <a:xfrm>
            <a:off x="5693315" y="1900432"/>
            <a:ext cx="229550" cy="31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Noto Sans Symbols"/>
              <a:ea typeface="Noto Sans Symbols"/>
              <a:cs typeface="Noto Sans Symbols"/>
              <a:sym typeface="Noto Sans Symbols"/>
            </a:endParaRPr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4392"/>
            <a:ext cx="12192000" cy="6829216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/>
          <p:nvPr/>
        </p:nvSpPr>
        <p:spPr>
          <a:xfrm>
            <a:off x="1" y="14392"/>
            <a:ext cx="12192000" cy="6986515"/>
          </a:xfrm>
          <a:prstGeom prst="rect">
            <a:avLst/>
          </a:prstGeom>
          <a:solidFill>
            <a:srgbClr val="FFFFFF">
              <a:alpha val="6941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43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CB1B4A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endParaRPr sz="1600" b="0" i="0" u="none" strike="noStrike" cap="none">
              <a:solidFill>
                <a:srgbClr val="CB1B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"/>
          <p:cNvSpPr txBox="1"/>
          <p:nvPr/>
        </p:nvSpPr>
        <p:spPr>
          <a:xfrm>
            <a:off x="719091" y="742419"/>
            <a:ext cx="10351363" cy="400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CB1B4A"/>
                </a:solidFill>
                <a:latin typeface="Arial Black"/>
                <a:ea typeface="Arial Black"/>
                <a:cs typeface="Arial Black"/>
                <a:sym typeface="Arial Black"/>
              </a:rPr>
              <a:t>ASISTENCIA TÉCNICA PARA LA EVALUACIÓN  DE LAS CAPACIDADES DE PREPARACIÓN Y RESPUESTA DE LAS IIEE, A TRAVÉS DE  LOS SIMULACROS</a:t>
            </a:r>
            <a:endParaRPr sz="4000" b="0" i="0" u="none" strike="noStrike" cap="none">
              <a:solidFill>
                <a:srgbClr val="CB1B4A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rgbClr val="CB1B4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962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sz="5400" b="0" i="0" u="none" strike="noStrike" cap="none">
              <a:solidFill>
                <a:srgbClr val="CB1B4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57439" y="5136097"/>
            <a:ext cx="7443786" cy="1721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07356" y="3172550"/>
            <a:ext cx="2078931" cy="168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81861" y="3459482"/>
            <a:ext cx="1699086" cy="119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500452" y="3419084"/>
            <a:ext cx="2300773" cy="2450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"/>
          <p:cNvSpPr/>
          <p:nvPr/>
        </p:nvSpPr>
        <p:spPr>
          <a:xfrm>
            <a:off x="555041" y="5513033"/>
            <a:ext cx="11209107" cy="53266"/>
          </a:xfrm>
          <a:custGeom>
            <a:avLst/>
            <a:gdLst/>
            <a:ahLst/>
            <a:cxnLst/>
            <a:rect l="l" t="t" r="r" b="b"/>
            <a:pathLst>
              <a:path w="9142476" h="63500" extrusionOk="0">
                <a:moveTo>
                  <a:pt x="0" y="63500"/>
                </a:moveTo>
                <a:lnTo>
                  <a:pt x="9142476" y="63500"/>
                </a:lnTo>
                <a:lnTo>
                  <a:pt x="9142476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712386"/>
            <a:ext cx="1546479" cy="68241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/>
          <p:nvPr/>
        </p:nvSpPr>
        <p:spPr>
          <a:xfrm>
            <a:off x="7884126" y="5701973"/>
            <a:ext cx="38800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Programa Presupuestal de Reducción de la Vulnerabilidad y Atención de Emergencia por Desastres 2024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2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98507" y="313915"/>
            <a:ext cx="1630203" cy="177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042" y="5832629"/>
            <a:ext cx="1757750" cy="58538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"/>
          <p:cNvSpPr/>
          <p:nvPr/>
        </p:nvSpPr>
        <p:spPr>
          <a:xfrm>
            <a:off x="427852" y="2006770"/>
            <a:ext cx="11336296" cy="3370589"/>
          </a:xfrm>
          <a:prstGeom prst="rect">
            <a:avLst/>
          </a:prstGeom>
          <a:solidFill>
            <a:srgbClr val="00AB9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33D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"/>
          <p:cNvSpPr txBox="1"/>
          <p:nvPr/>
        </p:nvSpPr>
        <p:spPr>
          <a:xfrm>
            <a:off x="838200" y="2084305"/>
            <a:ext cx="10515600" cy="61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OBJETIVO.</a:t>
            </a:r>
            <a:endParaRPr sz="44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2"/>
          <p:cNvSpPr txBox="1"/>
          <p:nvPr/>
        </p:nvSpPr>
        <p:spPr>
          <a:xfrm>
            <a:off x="838200" y="2696273"/>
            <a:ext cx="9908097" cy="2681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EVALUAR LAS CAPACIDADES DE PREPARACIÓN Y RESPUESTA DE LAS IIEE, A TRAVÉS DE LOS SIMULACROS NACIONAL MULTIPELIGRO.</a:t>
            </a:r>
            <a:endParaRPr sz="4000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3"/>
          <p:cNvPicPr preferRelativeResize="0"/>
          <p:nvPr/>
        </p:nvPicPr>
        <p:blipFill rotWithShape="1">
          <a:blip r:embed="rId3">
            <a:alphaModFix/>
          </a:blip>
          <a:srcRect l="-590" t="-2360" r="590" b="2359"/>
          <a:stretch/>
        </p:blipFill>
        <p:spPr>
          <a:xfrm>
            <a:off x="-2537700" y="-341575"/>
            <a:ext cx="14596350" cy="719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/>
          <p:nvPr/>
        </p:nvSpPr>
        <p:spPr>
          <a:xfrm>
            <a:off x="555041" y="5513033"/>
            <a:ext cx="11209107" cy="53266"/>
          </a:xfrm>
          <a:custGeom>
            <a:avLst/>
            <a:gdLst/>
            <a:ahLst/>
            <a:cxnLst/>
            <a:rect l="l" t="t" r="r" b="b"/>
            <a:pathLst>
              <a:path w="9142476" h="63500" extrusionOk="0">
                <a:moveTo>
                  <a:pt x="0" y="63500"/>
                </a:moveTo>
                <a:lnTo>
                  <a:pt x="9142476" y="63500"/>
                </a:lnTo>
                <a:lnTo>
                  <a:pt x="9142476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417363"/>
            <a:ext cx="1546479" cy="68241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4"/>
          <p:cNvSpPr/>
          <p:nvPr/>
        </p:nvSpPr>
        <p:spPr>
          <a:xfrm>
            <a:off x="7884126" y="5701973"/>
            <a:ext cx="38800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Programa Presupuestal de Reducción de la Vulnerabilidad y Atención de Emergencia por Desastres 2024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4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98507" y="130041"/>
            <a:ext cx="1630203" cy="177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042" y="5832629"/>
            <a:ext cx="1757750" cy="58538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4"/>
          <p:cNvSpPr txBox="1"/>
          <p:nvPr/>
        </p:nvSpPr>
        <p:spPr>
          <a:xfrm>
            <a:off x="1572126" y="1026868"/>
            <a:ext cx="8645543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¿Qué es un simulacro ?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4"/>
          <p:cNvSpPr txBox="1"/>
          <p:nvPr/>
        </p:nvSpPr>
        <p:spPr>
          <a:xfrm>
            <a:off x="963629" y="2102013"/>
            <a:ext cx="5039727" cy="4625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 b="1" i="0" u="none" strike="noStrike" cap="none">
                <a:solidFill>
                  <a:srgbClr val="2E4D99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Es un ejercicio de acciones operativas que se realiza sobre un escenario hipotético de emergencia o desastre, mediante el cual se evalúa el nivel de preparación alcanzado por la comunidad educativa y sus autoridades a fin de mejorar la capacidad de respuesta ante una situación de emergencia.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4" descr="C:\Users\JARODRIGUEZ\Downloads\sirena (2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00426" y="388829"/>
            <a:ext cx="1324746" cy="14487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4"/>
          <p:cNvGrpSpPr/>
          <p:nvPr/>
        </p:nvGrpSpPr>
        <p:grpSpPr>
          <a:xfrm>
            <a:off x="6411943" y="2442380"/>
            <a:ext cx="5225016" cy="3070652"/>
            <a:chOff x="6235518" y="1454797"/>
            <a:chExt cx="2353299" cy="2148517"/>
          </a:xfrm>
        </p:grpSpPr>
        <p:sp>
          <p:nvSpPr>
            <p:cNvPr id="91" name="Google Shape;91;p4"/>
            <p:cNvSpPr/>
            <p:nvPr/>
          </p:nvSpPr>
          <p:spPr>
            <a:xfrm>
              <a:off x="6240375" y="1454797"/>
              <a:ext cx="2206823" cy="1970984"/>
            </a:xfrm>
            <a:custGeom>
              <a:avLst/>
              <a:gdLst/>
              <a:ahLst/>
              <a:cxnLst/>
              <a:rect l="l" t="t" r="r" b="b"/>
              <a:pathLst>
                <a:path w="151776" h="135556" extrusionOk="0">
                  <a:moveTo>
                    <a:pt x="91839" y="1"/>
                  </a:moveTo>
                  <a:cubicBezTo>
                    <a:pt x="87822" y="1"/>
                    <a:pt x="83704" y="490"/>
                    <a:pt x="79523" y="1514"/>
                  </a:cubicBezTo>
                  <a:cubicBezTo>
                    <a:pt x="58008" y="6818"/>
                    <a:pt x="52538" y="30101"/>
                    <a:pt x="34625" y="40442"/>
                  </a:cubicBezTo>
                  <a:cubicBezTo>
                    <a:pt x="20848" y="48347"/>
                    <a:pt x="0" y="61290"/>
                    <a:pt x="3336" y="84206"/>
                  </a:cubicBezTo>
                  <a:cubicBezTo>
                    <a:pt x="4437" y="91678"/>
                    <a:pt x="9373" y="97149"/>
                    <a:pt x="16178" y="100218"/>
                  </a:cubicBezTo>
                  <a:cubicBezTo>
                    <a:pt x="25452" y="104387"/>
                    <a:pt x="38427" y="102720"/>
                    <a:pt x="46700" y="108824"/>
                  </a:cubicBezTo>
                  <a:cubicBezTo>
                    <a:pt x="56307" y="115896"/>
                    <a:pt x="64213" y="125903"/>
                    <a:pt x="85061" y="133408"/>
                  </a:cubicBezTo>
                  <a:cubicBezTo>
                    <a:pt x="89160" y="134885"/>
                    <a:pt x="93391" y="135555"/>
                    <a:pt x="97626" y="135555"/>
                  </a:cubicBezTo>
                  <a:cubicBezTo>
                    <a:pt x="110417" y="135555"/>
                    <a:pt x="123247" y="129445"/>
                    <a:pt x="132595" y="120999"/>
                  </a:cubicBezTo>
                  <a:cubicBezTo>
                    <a:pt x="147939" y="107190"/>
                    <a:pt x="151775" y="84874"/>
                    <a:pt x="150040" y="65059"/>
                  </a:cubicBezTo>
                  <a:cubicBezTo>
                    <a:pt x="148840" y="50782"/>
                    <a:pt x="144003" y="37039"/>
                    <a:pt x="136030" y="25131"/>
                  </a:cubicBezTo>
                  <a:cubicBezTo>
                    <a:pt x="125548" y="9665"/>
                    <a:pt x="109687" y="1"/>
                    <a:pt x="91839" y="1"/>
                  </a:cubicBezTo>
                  <a:close/>
                </a:path>
              </a:pathLst>
            </a:custGeom>
            <a:solidFill>
              <a:srgbClr val="FFC8C8">
                <a:alpha val="3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7707533" y="3012845"/>
              <a:ext cx="842637" cy="590469"/>
            </a:xfrm>
            <a:custGeom>
              <a:avLst/>
              <a:gdLst/>
              <a:ahLst/>
              <a:cxnLst/>
              <a:rect l="l" t="t" r="r" b="b"/>
              <a:pathLst>
                <a:path w="57953" h="40610" extrusionOk="0">
                  <a:moveTo>
                    <a:pt x="21683" y="0"/>
                  </a:moveTo>
                  <a:lnTo>
                    <a:pt x="18347" y="1234"/>
                  </a:lnTo>
                  <a:cubicBezTo>
                    <a:pt x="18347" y="1234"/>
                    <a:pt x="27387" y="12209"/>
                    <a:pt x="35826" y="22316"/>
                  </a:cubicBezTo>
                  <a:cubicBezTo>
                    <a:pt x="34530" y="22440"/>
                    <a:pt x="33230" y="22517"/>
                    <a:pt x="31957" y="22517"/>
                  </a:cubicBezTo>
                  <a:cubicBezTo>
                    <a:pt x="29789" y="22517"/>
                    <a:pt x="27702" y="22292"/>
                    <a:pt x="25852" y="21682"/>
                  </a:cubicBezTo>
                  <a:cubicBezTo>
                    <a:pt x="17079" y="18747"/>
                    <a:pt x="10008" y="12509"/>
                    <a:pt x="10008" y="12509"/>
                  </a:cubicBezTo>
                  <a:lnTo>
                    <a:pt x="10008" y="12509"/>
                  </a:lnTo>
                  <a:cubicBezTo>
                    <a:pt x="0" y="13343"/>
                    <a:pt x="15011" y="29588"/>
                    <a:pt x="20849" y="34191"/>
                  </a:cubicBezTo>
                  <a:cubicBezTo>
                    <a:pt x="26617" y="38723"/>
                    <a:pt x="31049" y="40609"/>
                    <a:pt x="35056" y="40609"/>
                  </a:cubicBezTo>
                  <a:cubicBezTo>
                    <a:pt x="39159" y="40609"/>
                    <a:pt x="42815" y="38631"/>
                    <a:pt x="47001" y="35492"/>
                  </a:cubicBezTo>
                  <a:cubicBezTo>
                    <a:pt x="48502" y="37193"/>
                    <a:pt x="49569" y="38361"/>
                    <a:pt x="50036" y="38761"/>
                  </a:cubicBezTo>
                  <a:lnTo>
                    <a:pt x="50136" y="38828"/>
                  </a:lnTo>
                  <a:cubicBezTo>
                    <a:pt x="50922" y="39480"/>
                    <a:pt x="51755" y="39758"/>
                    <a:pt x="52549" y="39758"/>
                  </a:cubicBezTo>
                  <a:cubicBezTo>
                    <a:pt x="55528" y="39758"/>
                    <a:pt x="57953" y="35844"/>
                    <a:pt x="55240" y="33157"/>
                  </a:cubicBezTo>
                  <a:lnTo>
                    <a:pt x="52404" y="30322"/>
                  </a:lnTo>
                  <a:cubicBezTo>
                    <a:pt x="54739" y="26919"/>
                    <a:pt x="53739" y="24384"/>
                    <a:pt x="51704" y="22083"/>
                  </a:cubicBezTo>
                  <a:cubicBezTo>
                    <a:pt x="51013" y="21299"/>
                    <a:pt x="49717" y="21026"/>
                    <a:pt x="48019" y="21026"/>
                  </a:cubicBezTo>
                  <a:cubicBezTo>
                    <a:pt x="46683" y="21026"/>
                    <a:pt x="45098" y="21195"/>
                    <a:pt x="43365" y="21415"/>
                  </a:cubicBezTo>
                  <a:lnTo>
                    <a:pt x="21683" y="0"/>
                  </a:lnTo>
                  <a:close/>
                </a:path>
              </a:pathLst>
            </a:custGeom>
            <a:solidFill>
              <a:srgbClr val="FFC8C8">
                <a:alpha val="3215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6426123" y="2395899"/>
              <a:ext cx="319153" cy="826963"/>
            </a:xfrm>
            <a:custGeom>
              <a:avLst/>
              <a:gdLst/>
              <a:ahLst/>
              <a:cxnLst/>
              <a:rect l="l" t="t" r="r" b="b"/>
              <a:pathLst>
                <a:path w="21950" h="56875" extrusionOk="0">
                  <a:moveTo>
                    <a:pt x="10875" y="1"/>
                  </a:moveTo>
                  <a:cubicBezTo>
                    <a:pt x="10875" y="1"/>
                    <a:pt x="1" y="12810"/>
                    <a:pt x="68" y="28488"/>
                  </a:cubicBezTo>
                  <a:cubicBezTo>
                    <a:pt x="134" y="44199"/>
                    <a:pt x="11075" y="56875"/>
                    <a:pt x="11075" y="56875"/>
                  </a:cubicBezTo>
                  <a:cubicBezTo>
                    <a:pt x="11075" y="56875"/>
                    <a:pt x="21950" y="44099"/>
                    <a:pt x="21883" y="28388"/>
                  </a:cubicBezTo>
                  <a:cubicBezTo>
                    <a:pt x="21850" y="12677"/>
                    <a:pt x="10875" y="1"/>
                    <a:pt x="10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6641955" y="2918263"/>
              <a:ext cx="293446" cy="345340"/>
            </a:xfrm>
            <a:custGeom>
              <a:avLst/>
              <a:gdLst/>
              <a:ahLst/>
              <a:cxnLst/>
              <a:rect l="l" t="t" r="r" b="b"/>
              <a:pathLst>
                <a:path w="20182" h="23751" extrusionOk="0">
                  <a:moveTo>
                    <a:pt x="20115" y="0"/>
                  </a:moveTo>
                  <a:cubicBezTo>
                    <a:pt x="20115" y="1"/>
                    <a:pt x="11075" y="334"/>
                    <a:pt x="5538" y="6872"/>
                  </a:cubicBezTo>
                  <a:cubicBezTo>
                    <a:pt x="1" y="13443"/>
                    <a:pt x="67" y="23751"/>
                    <a:pt x="67" y="23751"/>
                  </a:cubicBezTo>
                  <a:cubicBezTo>
                    <a:pt x="67" y="23751"/>
                    <a:pt x="9107" y="23451"/>
                    <a:pt x="14645" y="16879"/>
                  </a:cubicBezTo>
                  <a:cubicBezTo>
                    <a:pt x="20182" y="10341"/>
                    <a:pt x="20115" y="1"/>
                    <a:pt x="201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6235518" y="2904682"/>
              <a:ext cx="291512" cy="358920"/>
            </a:xfrm>
            <a:custGeom>
              <a:avLst/>
              <a:gdLst/>
              <a:ahLst/>
              <a:cxnLst/>
              <a:rect l="l" t="t" r="r" b="b"/>
              <a:pathLst>
                <a:path w="20049" h="24685" extrusionOk="0">
                  <a:moveTo>
                    <a:pt x="434" y="0"/>
                  </a:moveTo>
                  <a:cubicBezTo>
                    <a:pt x="434" y="1"/>
                    <a:pt x="0" y="10308"/>
                    <a:pt x="5271" y="17113"/>
                  </a:cubicBezTo>
                  <a:cubicBezTo>
                    <a:pt x="10575" y="23951"/>
                    <a:pt x="19614" y="24685"/>
                    <a:pt x="19614" y="24685"/>
                  </a:cubicBezTo>
                  <a:cubicBezTo>
                    <a:pt x="19614" y="24685"/>
                    <a:pt x="20048" y="14377"/>
                    <a:pt x="14778" y="7573"/>
                  </a:cubicBezTo>
                  <a:cubicBezTo>
                    <a:pt x="9474" y="734"/>
                    <a:pt x="434" y="1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6452804" y="2395899"/>
              <a:ext cx="265806" cy="826963"/>
            </a:xfrm>
            <a:custGeom>
              <a:avLst/>
              <a:gdLst/>
              <a:ahLst/>
              <a:cxnLst/>
              <a:rect l="l" t="t" r="r" b="b"/>
              <a:pathLst>
                <a:path w="18281" h="56875" extrusionOk="0">
                  <a:moveTo>
                    <a:pt x="9040" y="1"/>
                  </a:moveTo>
                  <a:cubicBezTo>
                    <a:pt x="8840" y="34"/>
                    <a:pt x="8740" y="168"/>
                    <a:pt x="8740" y="334"/>
                  </a:cubicBezTo>
                  <a:lnTo>
                    <a:pt x="8807" y="18814"/>
                  </a:lnTo>
                  <a:cubicBezTo>
                    <a:pt x="8807" y="19025"/>
                    <a:pt x="8675" y="19154"/>
                    <a:pt x="8527" y="19154"/>
                  </a:cubicBezTo>
                  <a:cubicBezTo>
                    <a:pt x="8465" y="19154"/>
                    <a:pt x="8399" y="19131"/>
                    <a:pt x="8340" y="19081"/>
                  </a:cubicBezTo>
                  <a:lnTo>
                    <a:pt x="3403" y="14144"/>
                  </a:lnTo>
                  <a:cubicBezTo>
                    <a:pt x="3340" y="14081"/>
                    <a:pt x="3262" y="14048"/>
                    <a:pt x="3187" y="14048"/>
                  </a:cubicBezTo>
                  <a:cubicBezTo>
                    <a:pt x="3103" y="14048"/>
                    <a:pt x="3022" y="14090"/>
                    <a:pt x="2969" y="14178"/>
                  </a:cubicBezTo>
                  <a:cubicBezTo>
                    <a:pt x="2869" y="14311"/>
                    <a:pt x="2869" y="14511"/>
                    <a:pt x="3003" y="14645"/>
                  </a:cubicBezTo>
                  <a:lnTo>
                    <a:pt x="8740" y="20282"/>
                  </a:lnTo>
                  <a:cubicBezTo>
                    <a:pt x="8807" y="20349"/>
                    <a:pt x="8840" y="20415"/>
                    <a:pt x="8840" y="20515"/>
                  </a:cubicBezTo>
                  <a:lnTo>
                    <a:pt x="8907" y="33591"/>
                  </a:lnTo>
                  <a:cubicBezTo>
                    <a:pt x="8930" y="33776"/>
                    <a:pt x="8777" y="33913"/>
                    <a:pt x="8625" y="33913"/>
                  </a:cubicBezTo>
                  <a:cubicBezTo>
                    <a:pt x="8558" y="33913"/>
                    <a:pt x="8491" y="33886"/>
                    <a:pt x="8440" y="33825"/>
                  </a:cubicBezTo>
                  <a:lnTo>
                    <a:pt x="534" y="25886"/>
                  </a:lnTo>
                  <a:cubicBezTo>
                    <a:pt x="471" y="25823"/>
                    <a:pt x="393" y="25790"/>
                    <a:pt x="318" y="25790"/>
                  </a:cubicBezTo>
                  <a:cubicBezTo>
                    <a:pt x="234" y="25790"/>
                    <a:pt x="153" y="25831"/>
                    <a:pt x="101" y="25919"/>
                  </a:cubicBezTo>
                  <a:cubicBezTo>
                    <a:pt x="0" y="26053"/>
                    <a:pt x="34" y="26253"/>
                    <a:pt x="134" y="26353"/>
                  </a:cubicBezTo>
                  <a:lnTo>
                    <a:pt x="8773" y="35093"/>
                  </a:lnTo>
                  <a:cubicBezTo>
                    <a:pt x="8840" y="35159"/>
                    <a:pt x="8873" y="35226"/>
                    <a:pt x="8873" y="35326"/>
                  </a:cubicBezTo>
                  <a:lnTo>
                    <a:pt x="8940" y="47201"/>
                  </a:lnTo>
                  <a:cubicBezTo>
                    <a:pt x="8964" y="47394"/>
                    <a:pt x="8814" y="47535"/>
                    <a:pt x="8653" y="47535"/>
                  </a:cubicBezTo>
                  <a:cubicBezTo>
                    <a:pt x="8592" y="47535"/>
                    <a:pt x="8529" y="47514"/>
                    <a:pt x="8473" y="47468"/>
                  </a:cubicBezTo>
                  <a:lnTo>
                    <a:pt x="2736" y="42331"/>
                  </a:lnTo>
                  <a:cubicBezTo>
                    <a:pt x="2673" y="42268"/>
                    <a:pt x="2595" y="42235"/>
                    <a:pt x="2520" y="42235"/>
                  </a:cubicBezTo>
                  <a:cubicBezTo>
                    <a:pt x="2436" y="42235"/>
                    <a:pt x="2355" y="42276"/>
                    <a:pt x="2302" y="42364"/>
                  </a:cubicBezTo>
                  <a:cubicBezTo>
                    <a:pt x="2202" y="42498"/>
                    <a:pt x="2235" y="42698"/>
                    <a:pt x="2369" y="42831"/>
                  </a:cubicBezTo>
                  <a:lnTo>
                    <a:pt x="8840" y="48602"/>
                  </a:lnTo>
                  <a:cubicBezTo>
                    <a:pt x="8907" y="48669"/>
                    <a:pt x="8940" y="48769"/>
                    <a:pt x="8940" y="48869"/>
                  </a:cubicBezTo>
                  <a:lnTo>
                    <a:pt x="8974" y="56575"/>
                  </a:lnTo>
                  <a:cubicBezTo>
                    <a:pt x="8974" y="56741"/>
                    <a:pt x="9074" y="56875"/>
                    <a:pt x="9240" y="56875"/>
                  </a:cubicBezTo>
                  <a:cubicBezTo>
                    <a:pt x="9441" y="56875"/>
                    <a:pt x="9541" y="56708"/>
                    <a:pt x="9541" y="56541"/>
                  </a:cubicBezTo>
                  <a:lnTo>
                    <a:pt x="9474" y="42565"/>
                  </a:lnTo>
                  <a:lnTo>
                    <a:pt x="18180" y="33692"/>
                  </a:lnTo>
                  <a:cubicBezTo>
                    <a:pt x="18280" y="33558"/>
                    <a:pt x="18280" y="33358"/>
                    <a:pt x="18180" y="33225"/>
                  </a:cubicBezTo>
                  <a:cubicBezTo>
                    <a:pt x="18124" y="33150"/>
                    <a:pt x="18036" y="33106"/>
                    <a:pt x="17952" y="33106"/>
                  </a:cubicBezTo>
                  <a:cubicBezTo>
                    <a:pt x="17887" y="33106"/>
                    <a:pt x="17824" y="33133"/>
                    <a:pt x="17780" y="33191"/>
                  </a:cubicBezTo>
                  <a:lnTo>
                    <a:pt x="9941" y="41230"/>
                  </a:lnTo>
                  <a:cubicBezTo>
                    <a:pt x="9884" y="41277"/>
                    <a:pt x="9820" y="41298"/>
                    <a:pt x="9758" y="41298"/>
                  </a:cubicBezTo>
                  <a:cubicBezTo>
                    <a:pt x="9598" y="41298"/>
                    <a:pt x="9450" y="41164"/>
                    <a:pt x="9474" y="40997"/>
                  </a:cubicBezTo>
                  <a:lnTo>
                    <a:pt x="9441" y="29755"/>
                  </a:lnTo>
                  <a:lnTo>
                    <a:pt x="9474" y="29822"/>
                  </a:lnTo>
                  <a:lnTo>
                    <a:pt x="16846" y="17547"/>
                  </a:lnTo>
                  <a:cubicBezTo>
                    <a:pt x="16913" y="17380"/>
                    <a:pt x="16879" y="17213"/>
                    <a:pt x="16746" y="17080"/>
                  </a:cubicBezTo>
                  <a:cubicBezTo>
                    <a:pt x="16701" y="17046"/>
                    <a:pt x="16653" y="17031"/>
                    <a:pt x="16605" y="17031"/>
                  </a:cubicBezTo>
                  <a:cubicBezTo>
                    <a:pt x="16509" y="17031"/>
                    <a:pt x="16412" y="17091"/>
                    <a:pt x="16345" y="17180"/>
                  </a:cubicBezTo>
                  <a:lnTo>
                    <a:pt x="9941" y="27887"/>
                  </a:lnTo>
                  <a:cubicBezTo>
                    <a:pt x="9882" y="27970"/>
                    <a:pt x="9795" y="28006"/>
                    <a:pt x="9707" y="28006"/>
                  </a:cubicBezTo>
                  <a:cubicBezTo>
                    <a:pt x="9546" y="28006"/>
                    <a:pt x="9386" y="27882"/>
                    <a:pt x="9407" y="27687"/>
                  </a:cubicBezTo>
                  <a:lnTo>
                    <a:pt x="9307" y="334"/>
                  </a:lnTo>
                  <a:cubicBezTo>
                    <a:pt x="9307" y="168"/>
                    <a:pt x="9207" y="34"/>
                    <a:pt x="9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6244737" y="2912985"/>
              <a:ext cx="284228" cy="360098"/>
            </a:xfrm>
            <a:custGeom>
              <a:avLst/>
              <a:gdLst/>
              <a:ahLst/>
              <a:cxnLst/>
              <a:rect l="l" t="t" r="r" b="b"/>
              <a:pathLst>
                <a:path w="19548" h="24766" extrusionOk="0">
                  <a:moveTo>
                    <a:pt x="321" y="0"/>
                  </a:moveTo>
                  <a:cubicBezTo>
                    <a:pt x="250" y="0"/>
                    <a:pt x="181" y="34"/>
                    <a:pt x="134" y="97"/>
                  </a:cubicBezTo>
                  <a:cubicBezTo>
                    <a:pt x="0" y="230"/>
                    <a:pt x="0" y="430"/>
                    <a:pt x="134" y="564"/>
                  </a:cubicBezTo>
                  <a:lnTo>
                    <a:pt x="5938" y="7969"/>
                  </a:lnTo>
                  <a:cubicBezTo>
                    <a:pt x="6105" y="8169"/>
                    <a:pt x="5971" y="8469"/>
                    <a:pt x="5738" y="8503"/>
                  </a:cubicBezTo>
                  <a:lnTo>
                    <a:pt x="2569" y="8569"/>
                  </a:lnTo>
                  <a:cubicBezTo>
                    <a:pt x="2402" y="8569"/>
                    <a:pt x="2269" y="8703"/>
                    <a:pt x="2269" y="8903"/>
                  </a:cubicBezTo>
                  <a:cubicBezTo>
                    <a:pt x="2269" y="9070"/>
                    <a:pt x="2402" y="9203"/>
                    <a:pt x="2569" y="9203"/>
                  </a:cubicBezTo>
                  <a:lnTo>
                    <a:pt x="6738" y="9136"/>
                  </a:lnTo>
                  <a:cubicBezTo>
                    <a:pt x="6838" y="9136"/>
                    <a:pt x="6905" y="9203"/>
                    <a:pt x="6972" y="9270"/>
                  </a:cubicBezTo>
                  <a:lnTo>
                    <a:pt x="10975" y="14374"/>
                  </a:lnTo>
                  <a:cubicBezTo>
                    <a:pt x="11142" y="14574"/>
                    <a:pt x="11008" y="14907"/>
                    <a:pt x="10708" y="14907"/>
                  </a:cubicBezTo>
                  <a:lnTo>
                    <a:pt x="5271" y="14907"/>
                  </a:lnTo>
                  <a:cubicBezTo>
                    <a:pt x="5104" y="14907"/>
                    <a:pt x="4970" y="15074"/>
                    <a:pt x="4970" y="15241"/>
                  </a:cubicBezTo>
                  <a:cubicBezTo>
                    <a:pt x="4970" y="15408"/>
                    <a:pt x="5104" y="15541"/>
                    <a:pt x="5271" y="15574"/>
                  </a:cubicBezTo>
                  <a:lnTo>
                    <a:pt x="11742" y="15574"/>
                  </a:lnTo>
                  <a:cubicBezTo>
                    <a:pt x="11809" y="15574"/>
                    <a:pt x="11909" y="15608"/>
                    <a:pt x="11942" y="15674"/>
                  </a:cubicBezTo>
                  <a:lnTo>
                    <a:pt x="15578" y="20278"/>
                  </a:lnTo>
                  <a:cubicBezTo>
                    <a:pt x="15745" y="20478"/>
                    <a:pt x="15645" y="20778"/>
                    <a:pt x="15378" y="20811"/>
                  </a:cubicBezTo>
                  <a:lnTo>
                    <a:pt x="11775" y="21078"/>
                  </a:lnTo>
                  <a:cubicBezTo>
                    <a:pt x="11575" y="21112"/>
                    <a:pt x="11475" y="21245"/>
                    <a:pt x="11475" y="21412"/>
                  </a:cubicBezTo>
                  <a:cubicBezTo>
                    <a:pt x="11475" y="21579"/>
                    <a:pt x="11609" y="21712"/>
                    <a:pt x="11809" y="21712"/>
                  </a:cubicBezTo>
                  <a:lnTo>
                    <a:pt x="16312" y="21412"/>
                  </a:lnTo>
                  <a:cubicBezTo>
                    <a:pt x="16412" y="21412"/>
                    <a:pt x="16479" y="21445"/>
                    <a:pt x="16545" y="21512"/>
                  </a:cubicBezTo>
                  <a:lnTo>
                    <a:pt x="19014" y="24648"/>
                  </a:lnTo>
                  <a:cubicBezTo>
                    <a:pt x="19051" y="24722"/>
                    <a:pt x="19141" y="24766"/>
                    <a:pt x="19231" y="24766"/>
                  </a:cubicBezTo>
                  <a:cubicBezTo>
                    <a:pt x="19301" y="24766"/>
                    <a:pt x="19370" y="24739"/>
                    <a:pt x="19414" y="24681"/>
                  </a:cubicBezTo>
                  <a:cubicBezTo>
                    <a:pt x="19514" y="24547"/>
                    <a:pt x="19548" y="24347"/>
                    <a:pt x="19447" y="24214"/>
                  </a:cubicBezTo>
                  <a:lnTo>
                    <a:pt x="14911" y="18443"/>
                  </a:lnTo>
                  <a:cubicBezTo>
                    <a:pt x="14844" y="18343"/>
                    <a:pt x="14811" y="18276"/>
                    <a:pt x="14811" y="18176"/>
                  </a:cubicBezTo>
                  <a:lnTo>
                    <a:pt x="15545" y="10838"/>
                  </a:lnTo>
                  <a:cubicBezTo>
                    <a:pt x="15578" y="10671"/>
                    <a:pt x="15478" y="10537"/>
                    <a:pt x="15311" y="10504"/>
                  </a:cubicBezTo>
                  <a:cubicBezTo>
                    <a:pt x="15294" y="10501"/>
                    <a:pt x="15276" y="10499"/>
                    <a:pt x="15259" y="10499"/>
                  </a:cubicBezTo>
                  <a:cubicBezTo>
                    <a:pt x="15111" y="10499"/>
                    <a:pt x="14978" y="10622"/>
                    <a:pt x="14978" y="10771"/>
                  </a:cubicBezTo>
                  <a:lnTo>
                    <a:pt x="14377" y="16942"/>
                  </a:lnTo>
                  <a:cubicBezTo>
                    <a:pt x="14377" y="17120"/>
                    <a:pt x="14229" y="17239"/>
                    <a:pt x="14081" y="17239"/>
                  </a:cubicBezTo>
                  <a:cubicBezTo>
                    <a:pt x="14007" y="17239"/>
                    <a:pt x="13932" y="17209"/>
                    <a:pt x="13877" y="17142"/>
                  </a:cubicBezTo>
                  <a:lnTo>
                    <a:pt x="10508" y="12806"/>
                  </a:lnTo>
                  <a:lnTo>
                    <a:pt x="9574" y="4400"/>
                  </a:lnTo>
                  <a:cubicBezTo>
                    <a:pt x="9574" y="4233"/>
                    <a:pt x="9407" y="4099"/>
                    <a:pt x="9274" y="4099"/>
                  </a:cubicBezTo>
                  <a:cubicBezTo>
                    <a:pt x="9073" y="4166"/>
                    <a:pt x="8973" y="4300"/>
                    <a:pt x="9007" y="4466"/>
                  </a:cubicBezTo>
                  <a:lnTo>
                    <a:pt x="9741" y="10938"/>
                  </a:lnTo>
                  <a:cubicBezTo>
                    <a:pt x="9764" y="11146"/>
                    <a:pt x="9594" y="11307"/>
                    <a:pt x="9432" y="11307"/>
                  </a:cubicBezTo>
                  <a:cubicBezTo>
                    <a:pt x="9361" y="11307"/>
                    <a:pt x="9291" y="11276"/>
                    <a:pt x="9240" y="11205"/>
                  </a:cubicBezTo>
                  <a:lnTo>
                    <a:pt x="534" y="130"/>
                  </a:lnTo>
                  <a:cubicBezTo>
                    <a:pt x="481" y="42"/>
                    <a:pt x="400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6640995" y="2916809"/>
              <a:ext cx="295860" cy="348248"/>
            </a:xfrm>
            <a:custGeom>
              <a:avLst/>
              <a:gdLst/>
              <a:ahLst/>
              <a:cxnLst/>
              <a:rect l="l" t="t" r="r" b="b"/>
              <a:pathLst>
                <a:path w="20348" h="23951" extrusionOk="0">
                  <a:moveTo>
                    <a:pt x="20018" y="0"/>
                  </a:moveTo>
                  <a:cubicBezTo>
                    <a:pt x="19939" y="0"/>
                    <a:pt x="19864" y="34"/>
                    <a:pt x="19814" y="100"/>
                  </a:cubicBezTo>
                  <a:lnTo>
                    <a:pt x="13743" y="7306"/>
                  </a:lnTo>
                  <a:cubicBezTo>
                    <a:pt x="13688" y="7361"/>
                    <a:pt x="13613" y="7387"/>
                    <a:pt x="13541" y="7387"/>
                  </a:cubicBezTo>
                  <a:cubicBezTo>
                    <a:pt x="13395" y="7387"/>
                    <a:pt x="13254" y="7283"/>
                    <a:pt x="13276" y="7106"/>
                  </a:cubicBezTo>
                  <a:lnTo>
                    <a:pt x="12976" y="3503"/>
                  </a:lnTo>
                  <a:cubicBezTo>
                    <a:pt x="12976" y="3336"/>
                    <a:pt x="12843" y="3203"/>
                    <a:pt x="12676" y="3203"/>
                  </a:cubicBezTo>
                  <a:cubicBezTo>
                    <a:pt x="12509" y="3236"/>
                    <a:pt x="12409" y="3403"/>
                    <a:pt x="12409" y="3570"/>
                  </a:cubicBezTo>
                  <a:lnTo>
                    <a:pt x="12776" y="8273"/>
                  </a:lnTo>
                  <a:cubicBezTo>
                    <a:pt x="12776" y="8373"/>
                    <a:pt x="12742" y="8473"/>
                    <a:pt x="12709" y="8540"/>
                  </a:cubicBezTo>
                  <a:lnTo>
                    <a:pt x="8539" y="13477"/>
                  </a:lnTo>
                  <a:cubicBezTo>
                    <a:pt x="8473" y="13543"/>
                    <a:pt x="8395" y="13573"/>
                    <a:pt x="8321" y="13573"/>
                  </a:cubicBezTo>
                  <a:cubicBezTo>
                    <a:pt x="8173" y="13573"/>
                    <a:pt x="8039" y="13454"/>
                    <a:pt x="8039" y="13277"/>
                  </a:cubicBezTo>
                  <a:lnTo>
                    <a:pt x="7605" y="7072"/>
                  </a:lnTo>
                  <a:cubicBezTo>
                    <a:pt x="7639" y="6905"/>
                    <a:pt x="7472" y="6772"/>
                    <a:pt x="7305" y="6772"/>
                  </a:cubicBezTo>
                  <a:cubicBezTo>
                    <a:pt x="7138" y="6805"/>
                    <a:pt x="7038" y="6939"/>
                    <a:pt x="7072" y="7106"/>
                  </a:cubicBezTo>
                  <a:lnTo>
                    <a:pt x="7505" y="14477"/>
                  </a:lnTo>
                  <a:cubicBezTo>
                    <a:pt x="7539" y="14578"/>
                    <a:pt x="7505" y="14644"/>
                    <a:pt x="7439" y="14711"/>
                  </a:cubicBezTo>
                  <a:lnTo>
                    <a:pt x="3669" y="19181"/>
                  </a:lnTo>
                  <a:cubicBezTo>
                    <a:pt x="3613" y="19249"/>
                    <a:pt x="3536" y="19278"/>
                    <a:pt x="3461" y="19278"/>
                  </a:cubicBezTo>
                  <a:cubicBezTo>
                    <a:pt x="3314" y="19278"/>
                    <a:pt x="3169" y="19168"/>
                    <a:pt x="3169" y="19014"/>
                  </a:cubicBezTo>
                  <a:lnTo>
                    <a:pt x="2702" y="14911"/>
                  </a:lnTo>
                  <a:cubicBezTo>
                    <a:pt x="2672" y="14762"/>
                    <a:pt x="2562" y="14639"/>
                    <a:pt x="2419" y="14639"/>
                  </a:cubicBezTo>
                  <a:cubicBezTo>
                    <a:pt x="2403" y="14639"/>
                    <a:pt x="2386" y="14641"/>
                    <a:pt x="2368" y="14644"/>
                  </a:cubicBezTo>
                  <a:cubicBezTo>
                    <a:pt x="2202" y="14678"/>
                    <a:pt x="2102" y="14811"/>
                    <a:pt x="2135" y="14978"/>
                  </a:cubicBezTo>
                  <a:lnTo>
                    <a:pt x="2735" y="20115"/>
                  </a:lnTo>
                  <a:cubicBezTo>
                    <a:pt x="2735" y="20215"/>
                    <a:pt x="2735" y="20282"/>
                    <a:pt x="2669" y="20382"/>
                  </a:cubicBezTo>
                  <a:lnTo>
                    <a:pt x="100" y="23384"/>
                  </a:lnTo>
                  <a:cubicBezTo>
                    <a:pt x="0" y="23517"/>
                    <a:pt x="0" y="23717"/>
                    <a:pt x="100" y="23851"/>
                  </a:cubicBezTo>
                  <a:cubicBezTo>
                    <a:pt x="150" y="23918"/>
                    <a:pt x="234" y="23951"/>
                    <a:pt x="317" y="23951"/>
                  </a:cubicBezTo>
                  <a:cubicBezTo>
                    <a:pt x="400" y="23951"/>
                    <a:pt x="484" y="23918"/>
                    <a:pt x="534" y="23851"/>
                  </a:cubicBezTo>
                  <a:lnTo>
                    <a:pt x="5237" y="18280"/>
                  </a:lnTo>
                  <a:cubicBezTo>
                    <a:pt x="5292" y="18226"/>
                    <a:pt x="5346" y="18171"/>
                    <a:pt x="5419" y="18171"/>
                  </a:cubicBezTo>
                  <a:cubicBezTo>
                    <a:pt x="5435" y="18171"/>
                    <a:pt x="5452" y="18174"/>
                    <a:pt x="5471" y="18180"/>
                  </a:cubicBezTo>
                  <a:lnTo>
                    <a:pt x="11909" y="18447"/>
                  </a:lnTo>
                  <a:cubicBezTo>
                    <a:pt x="12109" y="18447"/>
                    <a:pt x="12242" y="18314"/>
                    <a:pt x="12209" y="18147"/>
                  </a:cubicBezTo>
                  <a:cubicBezTo>
                    <a:pt x="12242" y="17980"/>
                    <a:pt x="12109" y="17813"/>
                    <a:pt x="11942" y="17813"/>
                  </a:cubicBezTo>
                  <a:lnTo>
                    <a:pt x="6505" y="17580"/>
                  </a:lnTo>
                  <a:cubicBezTo>
                    <a:pt x="6238" y="17513"/>
                    <a:pt x="6138" y="17213"/>
                    <a:pt x="6305" y="17013"/>
                  </a:cubicBezTo>
                  <a:lnTo>
                    <a:pt x="9840" y="12843"/>
                  </a:lnTo>
                  <a:lnTo>
                    <a:pt x="17179" y="11175"/>
                  </a:lnTo>
                  <a:cubicBezTo>
                    <a:pt x="17312" y="11108"/>
                    <a:pt x="17412" y="10942"/>
                    <a:pt x="17379" y="10775"/>
                  </a:cubicBezTo>
                  <a:cubicBezTo>
                    <a:pt x="17379" y="10608"/>
                    <a:pt x="17212" y="10508"/>
                    <a:pt x="17046" y="10508"/>
                  </a:cubicBezTo>
                  <a:lnTo>
                    <a:pt x="11442" y="11809"/>
                  </a:lnTo>
                  <a:cubicBezTo>
                    <a:pt x="11420" y="11814"/>
                    <a:pt x="11399" y="11817"/>
                    <a:pt x="11379" y="11817"/>
                  </a:cubicBezTo>
                  <a:cubicBezTo>
                    <a:pt x="11150" y="11817"/>
                    <a:pt x="11021" y="11490"/>
                    <a:pt x="11175" y="11275"/>
                  </a:cubicBezTo>
                  <a:lnTo>
                    <a:pt x="20248" y="567"/>
                  </a:lnTo>
                  <a:cubicBezTo>
                    <a:pt x="20348" y="434"/>
                    <a:pt x="20348" y="234"/>
                    <a:pt x="20248" y="100"/>
                  </a:cubicBezTo>
                  <a:cubicBezTo>
                    <a:pt x="20181" y="34"/>
                    <a:pt x="20098" y="0"/>
                    <a:pt x="20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6542530" y="1710701"/>
              <a:ext cx="1672333" cy="1547449"/>
            </a:xfrm>
            <a:custGeom>
              <a:avLst/>
              <a:gdLst/>
              <a:ahLst/>
              <a:cxnLst/>
              <a:rect l="l" t="t" r="r" b="b"/>
              <a:pathLst>
                <a:path w="115016" h="106427" extrusionOk="0">
                  <a:moveTo>
                    <a:pt x="64572" y="1"/>
                  </a:moveTo>
                  <a:cubicBezTo>
                    <a:pt x="64320" y="1"/>
                    <a:pt x="64065" y="31"/>
                    <a:pt x="63813" y="92"/>
                  </a:cubicBezTo>
                  <a:lnTo>
                    <a:pt x="1869" y="17538"/>
                  </a:lnTo>
                  <a:cubicBezTo>
                    <a:pt x="634" y="17805"/>
                    <a:pt x="1" y="19239"/>
                    <a:pt x="701" y="20340"/>
                  </a:cubicBezTo>
                  <a:lnTo>
                    <a:pt x="47668" y="104867"/>
                  </a:lnTo>
                  <a:cubicBezTo>
                    <a:pt x="48266" y="105846"/>
                    <a:pt x="49330" y="106426"/>
                    <a:pt x="50444" y="106426"/>
                  </a:cubicBezTo>
                  <a:cubicBezTo>
                    <a:pt x="50696" y="106426"/>
                    <a:pt x="50951" y="106396"/>
                    <a:pt x="51204" y="106335"/>
                  </a:cubicBezTo>
                  <a:lnTo>
                    <a:pt x="113148" y="88889"/>
                  </a:lnTo>
                  <a:cubicBezTo>
                    <a:pt x="114416" y="88622"/>
                    <a:pt x="115016" y="87188"/>
                    <a:pt x="114315" y="86087"/>
                  </a:cubicBezTo>
                  <a:lnTo>
                    <a:pt x="67349" y="1560"/>
                  </a:lnTo>
                  <a:cubicBezTo>
                    <a:pt x="66750" y="581"/>
                    <a:pt x="65686" y="1"/>
                    <a:pt x="64572" y="1"/>
                  </a:cubicBezTo>
                  <a:close/>
                </a:path>
              </a:pathLst>
            </a:custGeom>
            <a:solidFill>
              <a:srgbClr val="263238"/>
            </a:solidFill>
            <a:ln w="10850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7274416" y="2957550"/>
              <a:ext cx="870612" cy="244941"/>
            </a:xfrm>
            <a:custGeom>
              <a:avLst/>
              <a:gdLst/>
              <a:ahLst/>
              <a:cxnLst/>
              <a:rect l="l" t="t" r="r" b="b"/>
              <a:pathLst>
                <a:path w="59877" h="16846" extrusionOk="0">
                  <a:moveTo>
                    <a:pt x="59877" y="0"/>
                  </a:moveTo>
                  <a:lnTo>
                    <a:pt x="0" y="16846"/>
                  </a:lnTo>
                  <a:cubicBezTo>
                    <a:pt x="0" y="16846"/>
                    <a:pt x="35793" y="8340"/>
                    <a:pt x="59877" y="0"/>
                  </a:cubicBezTo>
                  <a:close/>
                </a:path>
              </a:pathLst>
            </a:custGeom>
            <a:solidFill>
              <a:srgbClr val="884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6600734" y="1745495"/>
              <a:ext cx="1544293" cy="1456995"/>
            </a:xfrm>
            <a:custGeom>
              <a:avLst/>
              <a:gdLst/>
              <a:ahLst/>
              <a:cxnLst/>
              <a:rect l="l" t="t" r="r" b="b"/>
              <a:pathLst>
                <a:path w="106210" h="100206" extrusionOk="0">
                  <a:moveTo>
                    <a:pt x="59910" y="1"/>
                  </a:moveTo>
                  <a:lnTo>
                    <a:pt x="0" y="16846"/>
                  </a:lnTo>
                  <a:lnTo>
                    <a:pt x="46333" y="100206"/>
                  </a:lnTo>
                  <a:lnTo>
                    <a:pt x="106210" y="83360"/>
                  </a:lnTo>
                  <a:lnTo>
                    <a:pt x="59910" y="1"/>
                  </a:lnTo>
                  <a:close/>
                </a:path>
              </a:pathLst>
            </a:custGeom>
            <a:solidFill>
              <a:srgbClr val="FFFFFF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7213784" y="1983152"/>
              <a:ext cx="67437" cy="18931"/>
            </a:xfrm>
            <a:custGeom>
              <a:avLst/>
              <a:gdLst/>
              <a:ahLst/>
              <a:cxnLst/>
              <a:rect l="l" t="t" r="r" b="b"/>
              <a:pathLst>
                <a:path w="4638" h="1302" extrusionOk="0">
                  <a:moveTo>
                    <a:pt x="1" y="1302"/>
                  </a:moveTo>
                  <a:lnTo>
                    <a:pt x="463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7213784" y="1983152"/>
              <a:ext cx="67437" cy="18931"/>
            </a:xfrm>
            <a:custGeom>
              <a:avLst/>
              <a:gdLst/>
              <a:ahLst/>
              <a:cxnLst/>
              <a:rect l="l" t="t" r="r" b="b"/>
              <a:pathLst>
                <a:path w="4638" h="1302" fill="none" extrusionOk="0">
                  <a:moveTo>
                    <a:pt x="1" y="1302"/>
                  </a:moveTo>
                  <a:lnTo>
                    <a:pt x="4637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44782" y="2017103"/>
              <a:ext cx="416644" cy="116902"/>
            </a:xfrm>
            <a:custGeom>
              <a:avLst/>
              <a:gdLst/>
              <a:ahLst/>
              <a:cxnLst/>
              <a:rect l="l" t="t" r="r" b="b"/>
              <a:pathLst>
                <a:path w="28655" h="8040" extrusionOk="0">
                  <a:moveTo>
                    <a:pt x="0" y="8040"/>
                  </a:moveTo>
                  <a:lnTo>
                    <a:pt x="2865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744782" y="2017103"/>
              <a:ext cx="416644" cy="116902"/>
            </a:xfrm>
            <a:custGeom>
              <a:avLst/>
              <a:gdLst/>
              <a:ahLst/>
              <a:cxnLst/>
              <a:rect l="l" t="t" r="r" b="b"/>
              <a:pathLst>
                <a:path w="28655" h="8040" fill="none" extrusionOk="0">
                  <a:moveTo>
                    <a:pt x="0" y="8040"/>
                  </a:moveTo>
                  <a:lnTo>
                    <a:pt x="28654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139586" y="2030203"/>
              <a:ext cx="167821" cy="47546"/>
            </a:xfrm>
            <a:custGeom>
              <a:avLst/>
              <a:gdLst/>
              <a:ahLst/>
              <a:cxnLst/>
              <a:rect l="l" t="t" r="r" b="b"/>
              <a:pathLst>
                <a:path w="11542" h="3270" extrusionOk="0">
                  <a:moveTo>
                    <a:pt x="0" y="3269"/>
                  </a:moveTo>
                  <a:lnTo>
                    <a:pt x="11542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139586" y="2030203"/>
              <a:ext cx="167821" cy="47546"/>
            </a:xfrm>
            <a:custGeom>
              <a:avLst/>
              <a:gdLst/>
              <a:ahLst/>
              <a:cxnLst/>
              <a:rect l="l" t="t" r="r" b="b"/>
              <a:pathLst>
                <a:path w="11542" h="3270" fill="none" extrusionOk="0">
                  <a:moveTo>
                    <a:pt x="0" y="3269"/>
                  </a:moveTo>
                  <a:lnTo>
                    <a:pt x="11542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6882039" y="2090341"/>
              <a:ext cx="211484" cy="59672"/>
            </a:xfrm>
            <a:custGeom>
              <a:avLst/>
              <a:gdLst/>
              <a:ahLst/>
              <a:cxnLst/>
              <a:rect l="l" t="t" r="r" b="b"/>
              <a:pathLst>
                <a:path w="14545" h="4104" extrusionOk="0">
                  <a:moveTo>
                    <a:pt x="1" y="4104"/>
                  </a:moveTo>
                  <a:lnTo>
                    <a:pt x="1454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6882039" y="2090341"/>
              <a:ext cx="211484" cy="59672"/>
            </a:xfrm>
            <a:custGeom>
              <a:avLst/>
              <a:gdLst/>
              <a:ahLst/>
              <a:cxnLst/>
              <a:rect l="l" t="t" r="r" b="b"/>
              <a:pathLst>
                <a:path w="14545" h="4104" fill="none" extrusionOk="0">
                  <a:moveTo>
                    <a:pt x="1" y="4104"/>
                  </a:moveTo>
                  <a:lnTo>
                    <a:pt x="14544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770968" y="2161150"/>
              <a:ext cx="71799" cy="20385"/>
            </a:xfrm>
            <a:custGeom>
              <a:avLst/>
              <a:gdLst/>
              <a:ahLst/>
              <a:cxnLst/>
              <a:rect l="l" t="t" r="r" b="b"/>
              <a:pathLst>
                <a:path w="4938" h="1402" extrusionOk="0">
                  <a:moveTo>
                    <a:pt x="1" y="1402"/>
                  </a:moveTo>
                  <a:lnTo>
                    <a:pt x="4938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6770968" y="2161150"/>
              <a:ext cx="71799" cy="20385"/>
            </a:xfrm>
            <a:custGeom>
              <a:avLst/>
              <a:gdLst/>
              <a:ahLst/>
              <a:cxnLst/>
              <a:rect l="l" t="t" r="r" b="b"/>
              <a:pathLst>
                <a:path w="4938" h="1402" fill="none" extrusionOk="0">
                  <a:moveTo>
                    <a:pt x="1" y="1402"/>
                  </a:moveTo>
                  <a:lnTo>
                    <a:pt x="4938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7006691" y="2077255"/>
              <a:ext cx="326917" cy="92155"/>
            </a:xfrm>
            <a:custGeom>
              <a:avLst/>
              <a:gdLst/>
              <a:ahLst/>
              <a:cxnLst/>
              <a:rect l="l" t="t" r="r" b="b"/>
              <a:pathLst>
                <a:path w="22484" h="6338" extrusionOk="0">
                  <a:moveTo>
                    <a:pt x="0" y="6338"/>
                  </a:moveTo>
                  <a:lnTo>
                    <a:pt x="2248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7006691" y="2077255"/>
              <a:ext cx="326917" cy="92155"/>
            </a:xfrm>
            <a:custGeom>
              <a:avLst/>
              <a:gdLst/>
              <a:ahLst/>
              <a:cxnLst/>
              <a:rect l="l" t="t" r="r" b="b"/>
              <a:pathLst>
                <a:path w="22484" h="6338" fill="none" extrusionOk="0">
                  <a:moveTo>
                    <a:pt x="0" y="6338"/>
                  </a:moveTo>
                  <a:lnTo>
                    <a:pt x="22483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6797169" y="2189765"/>
              <a:ext cx="137272" cy="38822"/>
            </a:xfrm>
            <a:custGeom>
              <a:avLst/>
              <a:gdLst/>
              <a:ahLst/>
              <a:cxnLst/>
              <a:rect l="l" t="t" r="r" b="b"/>
              <a:pathLst>
                <a:path w="9441" h="2670" extrusionOk="0">
                  <a:moveTo>
                    <a:pt x="0" y="2670"/>
                  </a:moveTo>
                  <a:lnTo>
                    <a:pt x="9440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6797169" y="2189765"/>
              <a:ext cx="137272" cy="38822"/>
            </a:xfrm>
            <a:custGeom>
              <a:avLst/>
              <a:gdLst/>
              <a:ahLst/>
              <a:cxnLst/>
              <a:rect l="l" t="t" r="r" b="b"/>
              <a:pathLst>
                <a:path w="9441" h="2670" fill="none" extrusionOk="0">
                  <a:moveTo>
                    <a:pt x="0" y="2670"/>
                  </a:moveTo>
                  <a:lnTo>
                    <a:pt x="9440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7387915" y="1929455"/>
              <a:ext cx="144542" cy="106491"/>
            </a:xfrm>
            <a:custGeom>
              <a:avLst/>
              <a:gdLst/>
              <a:ahLst/>
              <a:cxnLst/>
              <a:rect l="l" t="t" r="r" b="b"/>
              <a:pathLst>
                <a:path w="9941" h="7324" extrusionOk="0">
                  <a:moveTo>
                    <a:pt x="4314" y="0"/>
                  </a:moveTo>
                  <a:cubicBezTo>
                    <a:pt x="3890" y="0"/>
                    <a:pt x="3461" y="52"/>
                    <a:pt x="3036" y="158"/>
                  </a:cubicBezTo>
                  <a:cubicBezTo>
                    <a:pt x="867" y="758"/>
                    <a:pt x="0" y="2826"/>
                    <a:pt x="1101" y="4761"/>
                  </a:cubicBezTo>
                  <a:cubicBezTo>
                    <a:pt x="2073" y="6381"/>
                    <a:pt x="3809" y="7323"/>
                    <a:pt x="5638" y="7323"/>
                  </a:cubicBezTo>
                  <a:cubicBezTo>
                    <a:pt x="6070" y="7323"/>
                    <a:pt x="6506" y="7271"/>
                    <a:pt x="6938" y="7163"/>
                  </a:cubicBezTo>
                  <a:cubicBezTo>
                    <a:pt x="9073" y="6563"/>
                    <a:pt x="9940" y="4494"/>
                    <a:pt x="8873" y="2560"/>
                  </a:cubicBezTo>
                  <a:cubicBezTo>
                    <a:pt x="7897" y="961"/>
                    <a:pt x="6151" y="0"/>
                    <a:pt x="4314" y="0"/>
                  </a:cubicBezTo>
                  <a:close/>
                </a:path>
              </a:pathLst>
            </a:custGeom>
            <a:solidFill>
              <a:srgbClr val="FFFFFF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6861669" y="2325089"/>
              <a:ext cx="67437" cy="18931"/>
            </a:xfrm>
            <a:custGeom>
              <a:avLst/>
              <a:gdLst/>
              <a:ahLst/>
              <a:cxnLst/>
              <a:rect l="l" t="t" r="r" b="b"/>
              <a:pathLst>
                <a:path w="4638" h="1302" extrusionOk="0">
                  <a:moveTo>
                    <a:pt x="4637" y="1"/>
                  </a:moveTo>
                  <a:lnTo>
                    <a:pt x="1" y="130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6861669" y="2325089"/>
              <a:ext cx="67437" cy="18931"/>
            </a:xfrm>
            <a:custGeom>
              <a:avLst/>
              <a:gdLst/>
              <a:ahLst/>
              <a:cxnLst/>
              <a:rect l="l" t="t" r="r" b="b"/>
              <a:pathLst>
                <a:path w="4638" h="1302" fill="none" extrusionOk="0">
                  <a:moveTo>
                    <a:pt x="4637" y="1"/>
                  </a:moveTo>
                  <a:lnTo>
                    <a:pt x="1" y="1302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6981464" y="2193167"/>
              <a:ext cx="416644" cy="117381"/>
            </a:xfrm>
            <a:custGeom>
              <a:avLst/>
              <a:gdLst/>
              <a:ahLst/>
              <a:cxnLst/>
              <a:rect l="l" t="t" r="r" b="b"/>
              <a:pathLst>
                <a:path w="28655" h="8073" extrusionOk="0">
                  <a:moveTo>
                    <a:pt x="28655" y="0"/>
                  </a:moveTo>
                  <a:lnTo>
                    <a:pt x="1" y="807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981464" y="2193167"/>
              <a:ext cx="416644" cy="117381"/>
            </a:xfrm>
            <a:custGeom>
              <a:avLst/>
              <a:gdLst/>
              <a:ahLst/>
              <a:cxnLst/>
              <a:rect l="l" t="t" r="r" b="b"/>
              <a:pathLst>
                <a:path w="28655" h="8073" fill="none" extrusionOk="0">
                  <a:moveTo>
                    <a:pt x="28655" y="0"/>
                  </a:moveTo>
                  <a:lnTo>
                    <a:pt x="1" y="8073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887375" y="2344005"/>
              <a:ext cx="168315" cy="47066"/>
            </a:xfrm>
            <a:custGeom>
              <a:avLst/>
              <a:gdLst/>
              <a:ahLst/>
              <a:cxnLst/>
              <a:rect l="l" t="t" r="r" b="b"/>
              <a:pathLst>
                <a:path w="11576" h="3237" extrusionOk="0">
                  <a:moveTo>
                    <a:pt x="11575" y="1"/>
                  </a:moveTo>
                  <a:lnTo>
                    <a:pt x="0" y="32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887375" y="2344005"/>
              <a:ext cx="168315" cy="47066"/>
            </a:xfrm>
            <a:custGeom>
              <a:avLst/>
              <a:gdLst/>
              <a:ahLst/>
              <a:cxnLst/>
              <a:rect l="l" t="t" r="r" b="b"/>
              <a:pathLst>
                <a:path w="11576" h="3237" fill="none" extrusionOk="0">
                  <a:moveTo>
                    <a:pt x="11575" y="1"/>
                  </a:moveTo>
                  <a:lnTo>
                    <a:pt x="0" y="3236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101259" y="2271247"/>
              <a:ext cx="211484" cy="59672"/>
            </a:xfrm>
            <a:custGeom>
              <a:avLst/>
              <a:gdLst/>
              <a:ahLst/>
              <a:cxnLst/>
              <a:rect l="l" t="t" r="r" b="b"/>
              <a:pathLst>
                <a:path w="14545" h="4104" extrusionOk="0">
                  <a:moveTo>
                    <a:pt x="14545" y="1"/>
                  </a:moveTo>
                  <a:lnTo>
                    <a:pt x="1" y="41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101259" y="2271247"/>
              <a:ext cx="211484" cy="59672"/>
            </a:xfrm>
            <a:custGeom>
              <a:avLst/>
              <a:gdLst/>
              <a:ahLst/>
              <a:cxnLst/>
              <a:rect l="l" t="t" r="r" b="b"/>
              <a:pathLst>
                <a:path w="14545" h="4104" fill="none" extrusionOk="0">
                  <a:moveTo>
                    <a:pt x="14545" y="1"/>
                  </a:moveTo>
                  <a:lnTo>
                    <a:pt x="1" y="4104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7352016" y="2240219"/>
              <a:ext cx="72278" cy="20385"/>
            </a:xfrm>
            <a:custGeom>
              <a:avLst/>
              <a:gdLst/>
              <a:ahLst/>
              <a:cxnLst/>
              <a:rect l="l" t="t" r="r" b="b"/>
              <a:pathLst>
                <a:path w="4971" h="1402" extrusionOk="0">
                  <a:moveTo>
                    <a:pt x="4971" y="0"/>
                  </a:moveTo>
                  <a:lnTo>
                    <a:pt x="1" y="140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7352016" y="2240219"/>
              <a:ext cx="72278" cy="20385"/>
            </a:xfrm>
            <a:custGeom>
              <a:avLst/>
              <a:gdLst/>
              <a:ahLst/>
              <a:cxnLst/>
              <a:rect l="l" t="t" r="r" b="b"/>
              <a:pathLst>
                <a:path w="4971" h="1402" fill="none" extrusionOk="0">
                  <a:moveTo>
                    <a:pt x="4971" y="0"/>
                  </a:moveTo>
                  <a:lnTo>
                    <a:pt x="1" y="140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6914056" y="2346434"/>
              <a:ext cx="326903" cy="91675"/>
            </a:xfrm>
            <a:custGeom>
              <a:avLst/>
              <a:gdLst/>
              <a:ahLst/>
              <a:cxnLst/>
              <a:rect l="l" t="t" r="r" b="b"/>
              <a:pathLst>
                <a:path w="22483" h="6305" extrusionOk="0">
                  <a:moveTo>
                    <a:pt x="22483" y="0"/>
                  </a:moveTo>
                  <a:lnTo>
                    <a:pt x="0" y="63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6914056" y="2346434"/>
              <a:ext cx="326903" cy="91675"/>
            </a:xfrm>
            <a:custGeom>
              <a:avLst/>
              <a:gdLst/>
              <a:ahLst/>
              <a:cxnLst/>
              <a:rect l="l" t="t" r="r" b="b"/>
              <a:pathLst>
                <a:path w="22483" h="6305" fill="none" extrusionOk="0">
                  <a:moveTo>
                    <a:pt x="22483" y="0"/>
                  </a:moveTo>
                  <a:lnTo>
                    <a:pt x="0" y="6305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7312729" y="2287256"/>
              <a:ext cx="137766" cy="38822"/>
            </a:xfrm>
            <a:custGeom>
              <a:avLst/>
              <a:gdLst/>
              <a:ahLst/>
              <a:cxnLst/>
              <a:rect l="l" t="t" r="r" b="b"/>
              <a:pathLst>
                <a:path w="9475" h="2670" extrusionOk="0">
                  <a:moveTo>
                    <a:pt x="9474" y="1"/>
                  </a:moveTo>
                  <a:lnTo>
                    <a:pt x="1" y="266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312729" y="2287256"/>
              <a:ext cx="137766" cy="38822"/>
            </a:xfrm>
            <a:custGeom>
              <a:avLst/>
              <a:gdLst/>
              <a:ahLst/>
              <a:cxnLst/>
              <a:rect l="l" t="t" r="r" b="b"/>
              <a:pathLst>
                <a:path w="9475" h="2670" fill="none" extrusionOk="0">
                  <a:moveTo>
                    <a:pt x="9474" y="1"/>
                  </a:moveTo>
                  <a:lnTo>
                    <a:pt x="1" y="2669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504802" y="2139428"/>
              <a:ext cx="144542" cy="106302"/>
            </a:xfrm>
            <a:custGeom>
              <a:avLst/>
              <a:gdLst/>
              <a:ahLst/>
              <a:cxnLst/>
              <a:rect l="l" t="t" r="r" b="b"/>
              <a:pathLst>
                <a:path w="9941" h="7311" extrusionOk="0">
                  <a:moveTo>
                    <a:pt x="4320" y="0"/>
                  </a:moveTo>
                  <a:cubicBezTo>
                    <a:pt x="3893" y="0"/>
                    <a:pt x="3462" y="52"/>
                    <a:pt x="3036" y="161"/>
                  </a:cubicBezTo>
                  <a:cubicBezTo>
                    <a:pt x="867" y="761"/>
                    <a:pt x="0" y="2829"/>
                    <a:pt x="1068" y="4731"/>
                  </a:cubicBezTo>
                  <a:cubicBezTo>
                    <a:pt x="2049" y="6366"/>
                    <a:pt x="3809" y="7311"/>
                    <a:pt x="5658" y="7311"/>
                  </a:cubicBezTo>
                  <a:cubicBezTo>
                    <a:pt x="6072" y="7311"/>
                    <a:pt x="6490" y="7263"/>
                    <a:pt x="6905" y="7166"/>
                  </a:cubicBezTo>
                  <a:cubicBezTo>
                    <a:pt x="9040" y="6565"/>
                    <a:pt x="9941" y="4497"/>
                    <a:pt x="8873" y="2562"/>
                  </a:cubicBezTo>
                  <a:cubicBezTo>
                    <a:pt x="7874" y="943"/>
                    <a:pt x="6133" y="0"/>
                    <a:pt x="4320" y="0"/>
                  </a:cubicBezTo>
                  <a:close/>
                </a:path>
              </a:pathLst>
            </a:custGeom>
            <a:solidFill>
              <a:srgbClr val="FFFFFF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447078" y="2403183"/>
              <a:ext cx="67437" cy="18931"/>
            </a:xfrm>
            <a:custGeom>
              <a:avLst/>
              <a:gdLst/>
              <a:ahLst/>
              <a:cxnLst/>
              <a:rect l="l" t="t" r="r" b="b"/>
              <a:pathLst>
                <a:path w="4638" h="1302" extrusionOk="0">
                  <a:moveTo>
                    <a:pt x="1" y="1301"/>
                  </a:moveTo>
                  <a:lnTo>
                    <a:pt x="463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447078" y="2403183"/>
              <a:ext cx="67437" cy="18931"/>
            </a:xfrm>
            <a:custGeom>
              <a:avLst/>
              <a:gdLst/>
              <a:ahLst/>
              <a:cxnLst/>
              <a:rect l="l" t="t" r="r" b="b"/>
              <a:pathLst>
                <a:path w="4638" h="1302" fill="none" extrusionOk="0">
                  <a:moveTo>
                    <a:pt x="1" y="1301"/>
                  </a:moveTo>
                  <a:lnTo>
                    <a:pt x="4637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6978076" y="2436640"/>
              <a:ext cx="416644" cy="117396"/>
            </a:xfrm>
            <a:custGeom>
              <a:avLst/>
              <a:gdLst/>
              <a:ahLst/>
              <a:cxnLst/>
              <a:rect l="l" t="t" r="r" b="b"/>
              <a:pathLst>
                <a:path w="28655" h="8074" extrusionOk="0">
                  <a:moveTo>
                    <a:pt x="0" y="8073"/>
                  </a:moveTo>
                  <a:lnTo>
                    <a:pt x="28654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978076" y="2436640"/>
              <a:ext cx="416644" cy="117396"/>
            </a:xfrm>
            <a:custGeom>
              <a:avLst/>
              <a:gdLst/>
              <a:ahLst/>
              <a:cxnLst/>
              <a:rect l="l" t="t" r="r" b="b"/>
              <a:pathLst>
                <a:path w="28655" h="8074" fill="none" extrusionOk="0">
                  <a:moveTo>
                    <a:pt x="0" y="8073"/>
                  </a:moveTo>
                  <a:lnTo>
                    <a:pt x="28654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7372866" y="2450220"/>
              <a:ext cx="167835" cy="47066"/>
            </a:xfrm>
            <a:custGeom>
              <a:avLst/>
              <a:gdLst/>
              <a:ahLst/>
              <a:cxnLst/>
              <a:rect l="l" t="t" r="r" b="b"/>
              <a:pathLst>
                <a:path w="11543" h="3237" extrusionOk="0">
                  <a:moveTo>
                    <a:pt x="1" y="3236"/>
                  </a:moveTo>
                  <a:lnTo>
                    <a:pt x="11543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72866" y="2450220"/>
              <a:ext cx="167835" cy="47066"/>
            </a:xfrm>
            <a:custGeom>
              <a:avLst/>
              <a:gdLst/>
              <a:ahLst/>
              <a:cxnLst/>
              <a:rect l="l" t="t" r="r" b="b"/>
              <a:pathLst>
                <a:path w="11543" h="3237" fill="none" extrusionOk="0">
                  <a:moveTo>
                    <a:pt x="1" y="3236"/>
                  </a:moveTo>
                  <a:lnTo>
                    <a:pt x="11543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7115334" y="2510372"/>
              <a:ext cx="211964" cy="59672"/>
            </a:xfrm>
            <a:custGeom>
              <a:avLst/>
              <a:gdLst/>
              <a:ahLst/>
              <a:cxnLst/>
              <a:rect l="l" t="t" r="r" b="b"/>
              <a:pathLst>
                <a:path w="14578" h="4104" extrusionOk="0">
                  <a:moveTo>
                    <a:pt x="0" y="4103"/>
                  </a:moveTo>
                  <a:lnTo>
                    <a:pt x="1457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115334" y="2510372"/>
              <a:ext cx="211964" cy="59672"/>
            </a:xfrm>
            <a:custGeom>
              <a:avLst/>
              <a:gdLst/>
              <a:ahLst/>
              <a:cxnLst/>
              <a:rect l="l" t="t" r="r" b="b"/>
              <a:pathLst>
                <a:path w="14578" h="4104" fill="none" extrusionOk="0">
                  <a:moveTo>
                    <a:pt x="0" y="4103"/>
                  </a:moveTo>
                  <a:lnTo>
                    <a:pt x="14577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7004263" y="2580688"/>
              <a:ext cx="71799" cy="20385"/>
            </a:xfrm>
            <a:custGeom>
              <a:avLst/>
              <a:gdLst/>
              <a:ahLst/>
              <a:cxnLst/>
              <a:rect l="l" t="t" r="r" b="b"/>
              <a:pathLst>
                <a:path w="4938" h="1402" extrusionOk="0">
                  <a:moveTo>
                    <a:pt x="1" y="1402"/>
                  </a:moveTo>
                  <a:lnTo>
                    <a:pt x="4937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7004263" y="2580688"/>
              <a:ext cx="71799" cy="20385"/>
            </a:xfrm>
            <a:custGeom>
              <a:avLst/>
              <a:gdLst/>
              <a:ahLst/>
              <a:cxnLst/>
              <a:rect l="l" t="t" r="r" b="b"/>
              <a:pathLst>
                <a:path w="4938" h="1402" fill="none" extrusionOk="0">
                  <a:moveTo>
                    <a:pt x="1" y="1402"/>
                  </a:moveTo>
                  <a:lnTo>
                    <a:pt x="4937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7239985" y="2497272"/>
              <a:ext cx="326903" cy="92169"/>
            </a:xfrm>
            <a:custGeom>
              <a:avLst/>
              <a:gdLst/>
              <a:ahLst/>
              <a:cxnLst/>
              <a:rect l="l" t="t" r="r" b="b"/>
              <a:pathLst>
                <a:path w="22483" h="6339" extrusionOk="0">
                  <a:moveTo>
                    <a:pt x="0" y="6338"/>
                  </a:moveTo>
                  <a:lnTo>
                    <a:pt x="2248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7239985" y="2497272"/>
              <a:ext cx="326903" cy="92169"/>
            </a:xfrm>
            <a:custGeom>
              <a:avLst/>
              <a:gdLst/>
              <a:ahLst/>
              <a:cxnLst/>
              <a:rect l="l" t="t" r="r" b="b"/>
              <a:pathLst>
                <a:path w="22483" h="6339" fill="none" extrusionOk="0">
                  <a:moveTo>
                    <a:pt x="0" y="6338"/>
                  </a:moveTo>
                  <a:lnTo>
                    <a:pt x="22483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030449" y="2609302"/>
              <a:ext cx="137272" cy="38822"/>
            </a:xfrm>
            <a:custGeom>
              <a:avLst/>
              <a:gdLst/>
              <a:ahLst/>
              <a:cxnLst/>
              <a:rect l="l" t="t" r="r" b="b"/>
              <a:pathLst>
                <a:path w="9441" h="2670" extrusionOk="0">
                  <a:moveTo>
                    <a:pt x="1" y="2670"/>
                  </a:moveTo>
                  <a:lnTo>
                    <a:pt x="9441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7030449" y="2609302"/>
              <a:ext cx="137272" cy="38822"/>
            </a:xfrm>
            <a:custGeom>
              <a:avLst/>
              <a:gdLst/>
              <a:ahLst/>
              <a:cxnLst/>
              <a:rect l="l" t="t" r="r" b="b"/>
              <a:pathLst>
                <a:path w="9441" h="2670" fill="none" extrusionOk="0">
                  <a:moveTo>
                    <a:pt x="1" y="2670"/>
                  </a:moveTo>
                  <a:lnTo>
                    <a:pt x="9441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7622649" y="2349094"/>
              <a:ext cx="141649" cy="106738"/>
            </a:xfrm>
            <a:custGeom>
              <a:avLst/>
              <a:gdLst/>
              <a:ahLst/>
              <a:cxnLst/>
              <a:rect l="l" t="t" r="r" b="b"/>
              <a:pathLst>
                <a:path w="9742" h="7341" extrusionOk="0">
                  <a:moveTo>
                    <a:pt x="4186" y="0"/>
                  </a:moveTo>
                  <a:cubicBezTo>
                    <a:pt x="2604" y="0"/>
                    <a:pt x="1223" y="748"/>
                    <a:pt x="701" y="2052"/>
                  </a:cubicBezTo>
                  <a:cubicBezTo>
                    <a:pt x="1" y="3854"/>
                    <a:pt x="1268" y="6055"/>
                    <a:pt x="3570" y="6956"/>
                  </a:cubicBezTo>
                  <a:cubicBezTo>
                    <a:pt x="4238" y="7217"/>
                    <a:pt x="4917" y="7341"/>
                    <a:pt x="5562" y="7341"/>
                  </a:cubicBezTo>
                  <a:cubicBezTo>
                    <a:pt x="7141" y="7341"/>
                    <a:pt x="8520" y="6600"/>
                    <a:pt x="9041" y="5321"/>
                  </a:cubicBezTo>
                  <a:cubicBezTo>
                    <a:pt x="9741" y="3487"/>
                    <a:pt x="8474" y="1285"/>
                    <a:pt x="6172" y="384"/>
                  </a:cubicBezTo>
                  <a:cubicBezTo>
                    <a:pt x="5506" y="124"/>
                    <a:pt x="4830" y="0"/>
                    <a:pt x="4186" y="0"/>
                  </a:cubicBezTo>
                  <a:close/>
                </a:path>
              </a:pathLst>
            </a:custGeom>
            <a:solidFill>
              <a:srgbClr val="FFFFFF"/>
            </a:solidFill>
            <a:ln w="1000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7094963" y="2745106"/>
              <a:ext cx="67422" cy="18931"/>
            </a:xfrm>
            <a:custGeom>
              <a:avLst/>
              <a:gdLst/>
              <a:ahLst/>
              <a:cxnLst/>
              <a:rect l="l" t="t" r="r" b="b"/>
              <a:pathLst>
                <a:path w="4637" h="1302" extrusionOk="0">
                  <a:moveTo>
                    <a:pt x="4637" y="1"/>
                  </a:moveTo>
                  <a:lnTo>
                    <a:pt x="0" y="130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7094963" y="2745106"/>
              <a:ext cx="67422" cy="18931"/>
            </a:xfrm>
            <a:custGeom>
              <a:avLst/>
              <a:gdLst/>
              <a:ahLst/>
              <a:cxnLst/>
              <a:rect l="l" t="t" r="r" b="b"/>
              <a:pathLst>
                <a:path w="4637" h="1302" fill="none" extrusionOk="0">
                  <a:moveTo>
                    <a:pt x="4637" y="1"/>
                  </a:moveTo>
                  <a:lnTo>
                    <a:pt x="0" y="1302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7214758" y="2612705"/>
              <a:ext cx="416644" cy="117381"/>
            </a:xfrm>
            <a:custGeom>
              <a:avLst/>
              <a:gdLst/>
              <a:ahLst/>
              <a:cxnLst/>
              <a:rect l="l" t="t" r="r" b="b"/>
              <a:pathLst>
                <a:path w="28655" h="8073" extrusionOk="0">
                  <a:moveTo>
                    <a:pt x="28654" y="0"/>
                  </a:moveTo>
                  <a:lnTo>
                    <a:pt x="1" y="807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7214758" y="2612705"/>
              <a:ext cx="416644" cy="117381"/>
            </a:xfrm>
            <a:custGeom>
              <a:avLst/>
              <a:gdLst/>
              <a:ahLst/>
              <a:cxnLst/>
              <a:rect l="l" t="t" r="r" b="b"/>
              <a:pathLst>
                <a:path w="28655" h="8073" fill="none" extrusionOk="0">
                  <a:moveTo>
                    <a:pt x="28654" y="0"/>
                  </a:moveTo>
                  <a:lnTo>
                    <a:pt x="1" y="8073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7121150" y="2763543"/>
              <a:ext cx="167835" cy="47546"/>
            </a:xfrm>
            <a:custGeom>
              <a:avLst/>
              <a:gdLst/>
              <a:ahLst/>
              <a:cxnLst/>
              <a:rect l="l" t="t" r="r" b="b"/>
              <a:pathLst>
                <a:path w="11543" h="3270" extrusionOk="0">
                  <a:moveTo>
                    <a:pt x="11542" y="1"/>
                  </a:moveTo>
                  <a:lnTo>
                    <a:pt x="1" y="327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7121150" y="2763543"/>
              <a:ext cx="167835" cy="47546"/>
            </a:xfrm>
            <a:custGeom>
              <a:avLst/>
              <a:gdLst/>
              <a:ahLst/>
              <a:cxnLst/>
              <a:rect l="l" t="t" r="r" b="b"/>
              <a:pathLst>
                <a:path w="11543" h="3270" fill="none" extrusionOk="0">
                  <a:moveTo>
                    <a:pt x="11542" y="1"/>
                  </a:moveTo>
                  <a:lnTo>
                    <a:pt x="1" y="327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7334553" y="2691279"/>
              <a:ext cx="211484" cy="59672"/>
            </a:xfrm>
            <a:custGeom>
              <a:avLst/>
              <a:gdLst/>
              <a:ahLst/>
              <a:cxnLst/>
              <a:rect l="l" t="t" r="r" b="b"/>
              <a:pathLst>
                <a:path w="14545" h="4104" extrusionOk="0">
                  <a:moveTo>
                    <a:pt x="14544" y="0"/>
                  </a:moveTo>
                  <a:lnTo>
                    <a:pt x="1" y="410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334553" y="2691279"/>
              <a:ext cx="211484" cy="59672"/>
            </a:xfrm>
            <a:custGeom>
              <a:avLst/>
              <a:gdLst/>
              <a:ahLst/>
              <a:cxnLst/>
              <a:rect l="l" t="t" r="r" b="b"/>
              <a:pathLst>
                <a:path w="14545" h="4104" fill="none" extrusionOk="0">
                  <a:moveTo>
                    <a:pt x="14544" y="0"/>
                  </a:moveTo>
                  <a:lnTo>
                    <a:pt x="1" y="4103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7585310" y="2659756"/>
              <a:ext cx="72278" cy="20385"/>
            </a:xfrm>
            <a:custGeom>
              <a:avLst/>
              <a:gdLst/>
              <a:ahLst/>
              <a:cxnLst/>
              <a:rect l="l" t="t" r="r" b="b"/>
              <a:pathLst>
                <a:path w="4971" h="1402" extrusionOk="0">
                  <a:moveTo>
                    <a:pt x="4971" y="0"/>
                  </a:moveTo>
                  <a:lnTo>
                    <a:pt x="0" y="140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7585310" y="2659756"/>
              <a:ext cx="72278" cy="20385"/>
            </a:xfrm>
            <a:custGeom>
              <a:avLst/>
              <a:gdLst/>
              <a:ahLst/>
              <a:cxnLst/>
              <a:rect l="l" t="t" r="r" b="b"/>
              <a:pathLst>
                <a:path w="4971" h="1402" fill="none" extrusionOk="0">
                  <a:moveTo>
                    <a:pt x="4971" y="0"/>
                  </a:moveTo>
                  <a:lnTo>
                    <a:pt x="0" y="140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7146856" y="2765971"/>
              <a:ext cx="327397" cy="92169"/>
            </a:xfrm>
            <a:custGeom>
              <a:avLst/>
              <a:gdLst/>
              <a:ahLst/>
              <a:cxnLst/>
              <a:rect l="l" t="t" r="r" b="b"/>
              <a:pathLst>
                <a:path w="22517" h="6339" extrusionOk="0">
                  <a:moveTo>
                    <a:pt x="22517" y="0"/>
                  </a:moveTo>
                  <a:lnTo>
                    <a:pt x="1" y="633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7146856" y="2765971"/>
              <a:ext cx="327397" cy="92169"/>
            </a:xfrm>
            <a:custGeom>
              <a:avLst/>
              <a:gdLst/>
              <a:ahLst/>
              <a:cxnLst/>
              <a:rect l="l" t="t" r="r" b="b"/>
              <a:pathLst>
                <a:path w="22517" h="6339" fill="none" extrusionOk="0">
                  <a:moveTo>
                    <a:pt x="22517" y="0"/>
                  </a:moveTo>
                  <a:lnTo>
                    <a:pt x="1" y="6338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7546023" y="2707287"/>
              <a:ext cx="137752" cy="38327"/>
            </a:xfrm>
            <a:custGeom>
              <a:avLst/>
              <a:gdLst/>
              <a:ahLst/>
              <a:cxnLst/>
              <a:rect l="l" t="t" r="r" b="b"/>
              <a:pathLst>
                <a:path w="9474" h="2636" extrusionOk="0">
                  <a:moveTo>
                    <a:pt x="9474" y="0"/>
                  </a:moveTo>
                  <a:lnTo>
                    <a:pt x="0" y="263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7546023" y="2707287"/>
              <a:ext cx="137752" cy="38327"/>
            </a:xfrm>
            <a:custGeom>
              <a:avLst/>
              <a:gdLst/>
              <a:ahLst/>
              <a:cxnLst/>
              <a:rect l="l" t="t" r="r" b="b"/>
              <a:pathLst>
                <a:path w="9474" h="2636" fill="none" extrusionOk="0">
                  <a:moveTo>
                    <a:pt x="9474" y="0"/>
                  </a:moveTo>
                  <a:lnTo>
                    <a:pt x="0" y="2635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7738082" y="2559183"/>
              <a:ext cx="144557" cy="106578"/>
            </a:xfrm>
            <a:custGeom>
              <a:avLst/>
              <a:gdLst/>
              <a:ahLst/>
              <a:cxnLst/>
              <a:rect l="l" t="t" r="r" b="b"/>
              <a:pathLst>
                <a:path w="9942" h="7330" extrusionOk="0">
                  <a:moveTo>
                    <a:pt x="4251" y="1"/>
                  </a:moveTo>
                  <a:cubicBezTo>
                    <a:pt x="3837" y="1"/>
                    <a:pt x="3418" y="48"/>
                    <a:pt x="3003" y="146"/>
                  </a:cubicBezTo>
                  <a:cubicBezTo>
                    <a:pt x="868" y="779"/>
                    <a:pt x="1" y="2814"/>
                    <a:pt x="1068" y="4782"/>
                  </a:cubicBezTo>
                  <a:cubicBezTo>
                    <a:pt x="2049" y="6389"/>
                    <a:pt x="3808" y="7329"/>
                    <a:pt x="5656" y="7329"/>
                  </a:cubicBezTo>
                  <a:cubicBezTo>
                    <a:pt x="6071" y="7329"/>
                    <a:pt x="6490" y="7282"/>
                    <a:pt x="6906" y="7184"/>
                  </a:cubicBezTo>
                  <a:cubicBezTo>
                    <a:pt x="9074" y="6584"/>
                    <a:pt x="9941" y="4515"/>
                    <a:pt x="8841" y="2581"/>
                  </a:cubicBezTo>
                  <a:cubicBezTo>
                    <a:pt x="7859" y="945"/>
                    <a:pt x="6099" y="1"/>
                    <a:pt x="4251" y="1"/>
                  </a:cubicBezTo>
                  <a:close/>
                </a:path>
              </a:pathLst>
            </a:custGeom>
            <a:solidFill>
              <a:srgbClr val="FFFFFF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7680373" y="2822720"/>
              <a:ext cx="67437" cy="18931"/>
            </a:xfrm>
            <a:custGeom>
              <a:avLst/>
              <a:gdLst/>
              <a:ahLst/>
              <a:cxnLst/>
              <a:rect l="l" t="t" r="r" b="b"/>
              <a:pathLst>
                <a:path w="4638" h="1302" extrusionOk="0">
                  <a:moveTo>
                    <a:pt x="0" y="1301"/>
                  </a:moveTo>
                  <a:lnTo>
                    <a:pt x="463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7680373" y="2822720"/>
              <a:ext cx="67437" cy="18931"/>
            </a:xfrm>
            <a:custGeom>
              <a:avLst/>
              <a:gdLst/>
              <a:ahLst/>
              <a:cxnLst/>
              <a:rect l="l" t="t" r="r" b="b"/>
              <a:pathLst>
                <a:path w="4638" h="1302" fill="none" extrusionOk="0">
                  <a:moveTo>
                    <a:pt x="0" y="1301"/>
                  </a:moveTo>
                  <a:lnTo>
                    <a:pt x="4637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7211370" y="2856671"/>
              <a:ext cx="416629" cy="117381"/>
            </a:xfrm>
            <a:custGeom>
              <a:avLst/>
              <a:gdLst/>
              <a:ahLst/>
              <a:cxnLst/>
              <a:rect l="l" t="t" r="r" b="b"/>
              <a:pathLst>
                <a:path w="28654" h="8073" extrusionOk="0">
                  <a:moveTo>
                    <a:pt x="0" y="8073"/>
                  </a:moveTo>
                  <a:lnTo>
                    <a:pt x="2865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7211370" y="2856671"/>
              <a:ext cx="416629" cy="117381"/>
            </a:xfrm>
            <a:custGeom>
              <a:avLst/>
              <a:gdLst/>
              <a:ahLst/>
              <a:cxnLst/>
              <a:rect l="l" t="t" r="r" b="b"/>
              <a:pathLst>
                <a:path w="28654" h="8073" fill="none" extrusionOk="0">
                  <a:moveTo>
                    <a:pt x="0" y="8073"/>
                  </a:moveTo>
                  <a:lnTo>
                    <a:pt x="28654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7606160" y="2869757"/>
              <a:ext cx="167835" cy="47546"/>
            </a:xfrm>
            <a:custGeom>
              <a:avLst/>
              <a:gdLst/>
              <a:ahLst/>
              <a:cxnLst/>
              <a:rect l="l" t="t" r="r" b="b"/>
              <a:pathLst>
                <a:path w="11543" h="3270" extrusionOk="0">
                  <a:moveTo>
                    <a:pt x="1" y="3270"/>
                  </a:moveTo>
                  <a:lnTo>
                    <a:pt x="11542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7606160" y="2869757"/>
              <a:ext cx="167835" cy="47546"/>
            </a:xfrm>
            <a:custGeom>
              <a:avLst/>
              <a:gdLst/>
              <a:ahLst/>
              <a:cxnLst/>
              <a:rect l="l" t="t" r="r" b="b"/>
              <a:pathLst>
                <a:path w="11543" h="3270" fill="none" extrusionOk="0">
                  <a:moveTo>
                    <a:pt x="1" y="3270"/>
                  </a:moveTo>
                  <a:lnTo>
                    <a:pt x="11542" y="1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7348628" y="2929909"/>
              <a:ext cx="211964" cy="59658"/>
            </a:xfrm>
            <a:custGeom>
              <a:avLst/>
              <a:gdLst/>
              <a:ahLst/>
              <a:cxnLst/>
              <a:rect l="l" t="t" r="r" b="b"/>
              <a:pathLst>
                <a:path w="14578" h="4103" extrusionOk="0">
                  <a:moveTo>
                    <a:pt x="0" y="4103"/>
                  </a:moveTo>
                  <a:lnTo>
                    <a:pt x="1457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7348628" y="2929909"/>
              <a:ext cx="211964" cy="59658"/>
            </a:xfrm>
            <a:custGeom>
              <a:avLst/>
              <a:gdLst/>
              <a:ahLst/>
              <a:cxnLst/>
              <a:rect l="l" t="t" r="r" b="b"/>
              <a:pathLst>
                <a:path w="14578" h="4103" fill="none" extrusionOk="0">
                  <a:moveTo>
                    <a:pt x="0" y="4103"/>
                  </a:moveTo>
                  <a:lnTo>
                    <a:pt x="14577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7237557" y="3000719"/>
              <a:ext cx="71799" cy="20385"/>
            </a:xfrm>
            <a:custGeom>
              <a:avLst/>
              <a:gdLst/>
              <a:ahLst/>
              <a:cxnLst/>
              <a:rect l="l" t="t" r="r" b="b"/>
              <a:pathLst>
                <a:path w="4938" h="1402" extrusionOk="0">
                  <a:moveTo>
                    <a:pt x="0" y="1401"/>
                  </a:moveTo>
                  <a:lnTo>
                    <a:pt x="4937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7237557" y="3000719"/>
              <a:ext cx="71799" cy="20385"/>
            </a:xfrm>
            <a:custGeom>
              <a:avLst/>
              <a:gdLst/>
              <a:ahLst/>
              <a:cxnLst/>
              <a:rect l="l" t="t" r="r" b="b"/>
              <a:pathLst>
                <a:path w="4938" h="1402" fill="none" extrusionOk="0">
                  <a:moveTo>
                    <a:pt x="0" y="1401"/>
                  </a:moveTo>
                  <a:lnTo>
                    <a:pt x="4937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473265" y="2916809"/>
              <a:ext cx="326917" cy="92169"/>
            </a:xfrm>
            <a:custGeom>
              <a:avLst/>
              <a:gdLst/>
              <a:ahLst/>
              <a:cxnLst/>
              <a:rect l="l" t="t" r="r" b="b"/>
              <a:pathLst>
                <a:path w="22484" h="6339" extrusionOk="0">
                  <a:moveTo>
                    <a:pt x="1" y="6338"/>
                  </a:moveTo>
                  <a:lnTo>
                    <a:pt x="2248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7473265" y="2916809"/>
              <a:ext cx="326917" cy="92169"/>
            </a:xfrm>
            <a:custGeom>
              <a:avLst/>
              <a:gdLst/>
              <a:ahLst/>
              <a:cxnLst/>
              <a:rect l="l" t="t" r="r" b="b"/>
              <a:pathLst>
                <a:path w="22484" h="6339" fill="none" extrusionOk="0">
                  <a:moveTo>
                    <a:pt x="1" y="6338"/>
                  </a:moveTo>
                  <a:lnTo>
                    <a:pt x="22484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7263743" y="3029334"/>
              <a:ext cx="137272" cy="38807"/>
            </a:xfrm>
            <a:custGeom>
              <a:avLst/>
              <a:gdLst/>
              <a:ahLst/>
              <a:cxnLst/>
              <a:rect l="l" t="t" r="r" b="b"/>
              <a:pathLst>
                <a:path w="9441" h="2669" extrusionOk="0">
                  <a:moveTo>
                    <a:pt x="1" y="2669"/>
                  </a:moveTo>
                  <a:lnTo>
                    <a:pt x="9441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7263743" y="3029334"/>
              <a:ext cx="137272" cy="38807"/>
            </a:xfrm>
            <a:custGeom>
              <a:avLst/>
              <a:gdLst/>
              <a:ahLst/>
              <a:cxnLst/>
              <a:rect l="l" t="t" r="r" b="b"/>
              <a:pathLst>
                <a:path w="9441" h="2669" fill="none" extrusionOk="0">
                  <a:moveTo>
                    <a:pt x="1" y="2669"/>
                  </a:moveTo>
                  <a:lnTo>
                    <a:pt x="9441" y="0"/>
                  </a:lnTo>
                </a:path>
              </a:pathLst>
            </a:custGeom>
            <a:noFill/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7855943" y="2768893"/>
              <a:ext cx="141634" cy="106956"/>
            </a:xfrm>
            <a:custGeom>
              <a:avLst/>
              <a:gdLst/>
              <a:ahLst/>
              <a:cxnLst/>
              <a:rect l="l" t="t" r="r" b="b"/>
              <a:pathLst>
                <a:path w="9741" h="7356" extrusionOk="0">
                  <a:moveTo>
                    <a:pt x="4167" y="0"/>
                  </a:moveTo>
                  <a:cubicBezTo>
                    <a:pt x="2583" y="0"/>
                    <a:pt x="1198" y="757"/>
                    <a:pt x="701" y="2034"/>
                  </a:cubicBezTo>
                  <a:cubicBezTo>
                    <a:pt x="1" y="3869"/>
                    <a:pt x="1268" y="6070"/>
                    <a:pt x="3570" y="6971"/>
                  </a:cubicBezTo>
                  <a:cubicBezTo>
                    <a:pt x="4235" y="7232"/>
                    <a:pt x="4912" y="7355"/>
                    <a:pt x="5556" y="7355"/>
                  </a:cubicBezTo>
                  <a:cubicBezTo>
                    <a:pt x="7138" y="7355"/>
                    <a:pt x="8519" y="6607"/>
                    <a:pt x="9040" y="5303"/>
                  </a:cubicBezTo>
                  <a:cubicBezTo>
                    <a:pt x="9741" y="3502"/>
                    <a:pt x="8473" y="1300"/>
                    <a:pt x="6172" y="400"/>
                  </a:cubicBezTo>
                  <a:cubicBezTo>
                    <a:pt x="5502" y="128"/>
                    <a:pt x="4817" y="0"/>
                    <a:pt x="4167" y="0"/>
                  </a:cubicBezTo>
                  <a:close/>
                </a:path>
              </a:pathLst>
            </a:custGeom>
            <a:solidFill>
              <a:srgbClr val="FFFFFF"/>
            </a:solidFill>
            <a:ln w="1000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6821902" y="1688891"/>
              <a:ext cx="428276" cy="242862"/>
            </a:xfrm>
            <a:custGeom>
              <a:avLst/>
              <a:gdLst/>
              <a:ahLst/>
              <a:cxnLst/>
              <a:rect l="l" t="t" r="r" b="b"/>
              <a:pathLst>
                <a:path w="29455" h="16703" extrusionOk="0">
                  <a:moveTo>
                    <a:pt x="10837" y="2568"/>
                  </a:moveTo>
                  <a:cubicBezTo>
                    <a:pt x="11426" y="2568"/>
                    <a:pt x="11987" y="2889"/>
                    <a:pt x="12309" y="3427"/>
                  </a:cubicBezTo>
                  <a:cubicBezTo>
                    <a:pt x="12676" y="3994"/>
                    <a:pt x="12342" y="4794"/>
                    <a:pt x="11675" y="4928"/>
                  </a:cubicBezTo>
                  <a:cubicBezTo>
                    <a:pt x="11542" y="4958"/>
                    <a:pt x="11406" y="4973"/>
                    <a:pt x="11270" y="4973"/>
                  </a:cubicBezTo>
                  <a:cubicBezTo>
                    <a:pt x="10663" y="4973"/>
                    <a:pt x="10068" y="4673"/>
                    <a:pt x="9741" y="4127"/>
                  </a:cubicBezTo>
                  <a:cubicBezTo>
                    <a:pt x="9374" y="3527"/>
                    <a:pt x="9707" y="2760"/>
                    <a:pt x="10408" y="2626"/>
                  </a:cubicBezTo>
                  <a:cubicBezTo>
                    <a:pt x="10550" y="2587"/>
                    <a:pt x="10695" y="2568"/>
                    <a:pt x="10837" y="2568"/>
                  </a:cubicBezTo>
                  <a:close/>
                  <a:moveTo>
                    <a:pt x="10348" y="1"/>
                  </a:moveTo>
                  <a:cubicBezTo>
                    <a:pt x="9914" y="1"/>
                    <a:pt x="9475" y="52"/>
                    <a:pt x="9040" y="158"/>
                  </a:cubicBezTo>
                  <a:cubicBezTo>
                    <a:pt x="6838" y="792"/>
                    <a:pt x="5938" y="2893"/>
                    <a:pt x="7039" y="4894"/>
                  </a:cubicBezTo>
                  <a:cubicBezTo>
                    <a:pt x="7572" y="5795"/>
                    <a:pt x="8406" y="6529"/>
                    <a:pt x="9374" y="6963"/>
                  </a:cubicBezTo>
                  <a:cubicBezTo>
                    <a:pt x="9374" y="6963"/>
                    <a:pt x="10975" y="7696"/>
                    <a:pt x="11275" y="8264"/>
                  </a:cubicBezTo>
                  <a:cubicBezTo>
                    <a:pt x="11442" y="8564"/>
                    <a:pt x="11008" y="8931"/>
                    <a:pt x="10541" y="9198"/>
                  </a:cubicBezTo>
                  <a:lnTo>
                    <a:pt x="2068" y="11599"/>
                  </a:lnTo>
                  <a:cubicBezTo>
                    <a:pt x="667" y="11866"/>
                    <a:pt x="0" y="13467"/>
                    <a:pt x="767" y="14668"/>
                  </a:cubicBezTo>
                  <a:lnTo>
                    <a:pt x="1902" y="16703"/>
                  </a:lnTo>
                  <a:lnTo>
                    <a:pt x="29455" y="8964"/>
                  </a:lnTo>
                  <a:lnTo>
                    <a:pt x="28320" y="6896"/>
                  </a:lnTo>
                  <a:cubicBezTo>
                    <a:pt x="27653" y="5828"/>
                    <a:pt x="26517" y="5209"/>
                    <a:pt x="25320" y="5209"/>
                  </a:cubicBezTo>
                  <a:cubicBezTo>
                    <a:pt x="25021" y="5209"/>
                    <a:pt x="24718" y="5248"/>
                    <a:pt x="24418" y="5328"/>
                  </a:cubicBezTo>
                  <a:lnTo>
                    <a:pt x="16545" y="7530"/>
                  </a:lnTo>
                  <a:cubicBezTo>
                    <a:pt x="16454" y="7535"/>
                    <a:pt x="16362" y="7537"/>
                    <a:pt x="16270" y="7537"/>
                  </a:cubicBezTo>
                  <a:cubicBezTo>
                    <a:pt x="15754" y="7537"/>
                    <a:pt x="15253" y="7451"/>
                    <a:pt x="15111" y="7196"/>
                  </a:cubicBezTo>
                  <a:cubicBezTo>
                    <a:pt x="14677" y="6429"/>
                    <a:pt x="15211" y="5695"/>
                    <a:pt x="15378" y="4995"/>
                  </a:cubicBezTo>
                  <a:cubicBezTo>
                    <a:pt x="15578" y="4194"/>
                    <a:pt x="15445" y="3360"/>
                    <a:pt x="15044" y="2660"/>
                  </a:cubicBezTo>
                  <a:cubicBezTo>
                    <a:pt x="14040" y="977"/>
                    <a:pt x="12241" y="1"/>
                    <a:pt x="10348" y="1"/>
                  </a:cubicBezTo>
                  <a:close/>
                </a:path>
              </a:pathLst>
            </a:custGeom>
            <a:solidFill>
              <a:schemeClr val="accent1"/>
            </a:solidFill>
            <a:ln w="10850" cap="flat" cmpd="sng">
              <a:solidFill>
                <a:srgbClr val="26323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7423800" y="1890517"/>
              <a:ext cx="100413" cy="114473"/>
            </a:xfrm>
            <a:custGeom>
              <a:avLst/>
              <a:gdLst/>
              <a:ahLst/>
              <a:cxnLst/>
              <a:rect l="l" t="t" r="r" b="b"/>
              <a:pathLst>
                <a:path w="6906" h="7873" fill="none" extrusionOk="0">
                  <a:moveTo>
                    <a:pt x="0" y="5504"/>
                  </a:moveTo>
                  <a:lnTo>
                    <a:pt x="3403" y="7873"/>
                  </a:lnTo>
                  <a:lnTo>
                    <a:pt x="6905" y="1"/>
                  </a:lnTo>
                </a:path>
              </a:pathLst>
            </a:custGeom>
            <a:noFill/>
            <a:ln w="62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7538753" y="2097131"/>
              <a:ext cx="100413" cy="114488"/>
            </a:xfrm>
            <a:custGeom>
              <a:avLst/>
              <a:gdLst/>
              <a:ahLst/>
              <a:cxnLst/>
              <a:rect l="l" t="t" r="r" b="b"/>
              <a:pathLst>
                <a:path w="6906" h="7874" fill="none" extrusionOk="0">
                  <a:moveTo>
                    <a:pt x="0" y="5505"/>
                  </a:moveTo>
                  <a:lnTo>
                    <a:pt x="3403" y="7873"/>
                  </a:lnTo>
                  <a:lnTo>
                    <a:pt x="6905" y="1"/>
                  </a:lnTo>
                </a:path>
              </a:pathLst>
            </a:custGeom>
            <a:noFill/>
            <a:ln w="625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8159567" y="2043304"/>
              <a:ext cx="202746" cy="130424"/>
            </a:xfrm>
            <a:custGeom>
              <a:avLst/>
              <a:gdLst/>
              <a:ahLst/>
              <a:cxnLst/>
              <a:rect l="l" t="t" r="r" b="b"/>
              <a:pathLst>
                <a:path w="13944" h="8970" extrusionOk="0">
                  <a:moveTo>
                    <a:pt x="2369" y="0"/>
                  </a:moveTo>
                  <a:cubicBezTo>
                    <a:pt x="2369" y="0"/>
                    <a:pt x="0" y="0"/>
                    <a:pt x="100" y="1368"/>
                  </a:cubicBezTo>
                  <a:cubicBezTo>
                    <a:pt x="200" y="2735"/>
                    <a:pt x="8840" y="7939"/>
                    <a:pt x="9507" y="8373"/>
                  </a:cubicBezTo>
                  <a:cubicBezTo>
                    <a:pt x="9852" y="8602"/>
                    <a:pt x="10656" y="8969"/>
                    <a:pt x="11413" y="8969"/>
                  </a:cubicBezTo>
                  <a:cubicBezTo>
                    <a:pt x="12194" y="8969"/>
                    <a:pt x="12924" y="8578"/>
                    <a:pt x="13043" y="7239"/>
                  </a:cubicBezTo>
                  <a:cubicBezTo>
                    <a:pt x="13043" y="7239"/>
                    <a:pt x="13944" y="5337"/>
                    <a:pt x="13376" y="3836"/>
                  </a:cubicBezTo>
                  <a:cubicBezTo>
                    <a:pt x="12809" y="2368"/>
                    <a:pt x="2369" y="0"/>
                    <a:pt x="2369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8168539" y="2002664"/>
              <a:ext cx="38080" cy="29981"/>
            </a:xfrm>
            <a:custGeom>
              <a:avLst/>
              <a:gdLst/>
              <a:ahLst/>
              <a:cxnLst/>
              <a:rect l="l" t="t" r="r" b="b"/>
              <a:pathLst>
                <a:path w="2619" h="2062" extrusionOk="0">
                  <a:moveTo>
                    <a:pt x="511" y="0"/>
                  </a:moveTo>
                  <a:cubicBezTo>
                    <a:pt x="1" y="0"/>
                    <a:pt x="852" y="1704"/>
                    <a:pt x="1185" y="1794"/>
                  </a:cubicBezTo>
                  <a:cubicBezTo>
                    <a:pt x="1551" y="1861"/>
                    <a:pt x="2419" y="2061"/>
                    <a:pt x="2419" y="2061"/>
                  </a:cubicBezTo>
                  <a:lnTo>
                    <a:pt x="2619" y="894"/>
                  </a:lnTo>
                  <a:cubicBezTo>
                    <a:pt x="1985" y="627"/>
                    <a:pt x="1351" y="360"/>
                    <a:pt x="718" y="60"/>
                  </a:cubicBezTo>
                  <a:cubicBezTo>
                    <a:pt x="632" y="19"/>
                    <a:pt x="564" y="0"/>
                    <a:pt x="511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7677944" y="1827123"/>
              <a:ext cx="910378" cy="587227"/>
            </a:xfrm>
            <a:custGeom>
              <a:avLst/>
              <a:gdLst/>
              <a:ahLst/>
              <a:cxnLst/>
              <a:rect l="l" t="t" r="r" b="b"/>
              <a:pathLst>
                <a:path w="62612" h="40387" extrusionOk="0">
                  <a:moveTo>
                    <a:pt x="57473" y="1"/>
                  </a:moveTo>
                  <a:cubicBezTo>
                    <a:pt x="56638" y="1"/>
                    <a:pt x="55794" y="234"/>
                    <a:pt x="55040" y="725"/>
                  </a:cubicBezTo>
                  <a:lnTo>
                    <a:pt x="5204" y="33114"/>
                  </a:lnTo>
                  <a:lnTo>
                    <a:pt x="1" y="39486"/>
                  </a:lnTo>
                  <a:lnTo>
                    <a:pt x="434" y="40386"/>
                  </a:lnTo>
                  <a:lnTo>
                    <a:pt x="7806" y="38585"/>
                  </a:lnTo>
                  <a:lnTo>
                    <a:pt x="59743" y="8363"/>
                  </a:lnTo>
                  <a:cubicBezTo>
                    <a:pt x="61911" y="7096"/>
                    <a:pt x="62612" y="4260"/>
                    <a:pt x="61278" y="2092"/>
                  </a:cubicBezTo>
                  <a:cubicBezTo>
                    <a:pt x="60422" y="745"/>
                    <a:pt x="58963" y="1"/>
                    <a:pt x="57473" y="1"/>
                  </a:cubicBez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8108154" y="2137392"/>
              <a:ext cx="24747" cy="16023"/>
            </a:xfrm>
            <a:custGeom>
              <a:avLst/>
              <a:gdLst/>
              <a:ahLst/>
              <a:cxnLst/>
              <a:rect l="l" t="t" r="r" b="b"/>
              <a:pathLst>
                <a:path w="1702" h="1102" extrusionOk="0">
                  <a:moveTo>
                    <a:pt x="1702" y="0"/>
                  </a:moveTo>
                  <a:lnTo>
                    <a:pt x="0" y="110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8108154" y="2137392"/>
              <a:ext cx="24747" cy="16023"/>
            </a:xfrm>
            <a:custGeom>
              <a:avLst/>
              <a:gdLst/>
              <a:ahLst/>
              <a:cxnLst/>
              <a:rect l="l" t="t" r="r" b="b"/>
              <a:pathLst>
                <a:path w="1702" h="1102" fill="none" extrusionOk="0">
                  <a:moveTo>
                    <a:pt x="1702" y="0"/>
                  </a:moveTo>
                  <a:lnTo>
                    <a:pt x="0" y="1101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162955" y="2001109"/>
              <a:ext cx="181895" cy="117381"/>
            </a:xfrm>
            <a:custGeom>
              <a:avLst/>
              <a:gdLst/>
              <a:ahLst/>
              <a:cxnLst/>
              <a:rect l="l" t="t" r="r" b="b"/>
              <a:pathLst>
                <a:path w="12510" h="8073" extrusionOk="0">
                  <a:moveTo>
                    <a:pt x="12510" y="0"/>
                  </a:moveTo>
                  <a:lnTo>
                    <a:pt x="1" y="807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8162955" y="2001109"/>
              <a:ext cx="181895" cy="117381"/>
            </a:xfrm>
            <a:custGeom>
              <a:avLst/>
              <a:gdLst/>
              <a:ahLst/>
              <a:cxnLst/>
              <a:rect l="l" t="t" r="r" b="b"/>
              <a:pathLst>
                <a:path w="12510" h="8073" fill="none" extrusionOk="0">
                  <a:moveTo>
                    <a:pt x="12510" y="0"/>
                  </a:moveTo>
                  <a:lnTo>
                    <a:pt x="1" y="8072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7665818" y="2399301"/>
              <a:ext cx="32991" cy="17579"/>
            </a:xfrm>
            <a:custGeom>
              <a:avLst/>
              <a:gdLst/>
              <a:ahLst/>
              <a:cxnLst/>
              <a:rect l="l" t="t" r="r" b="b"/>
              <a:pathLst>
                <a:path w="2269" h="1209" extrusionOk="0">
                  <a:moveTo>
                    <a:pt x="1302" y="0"/>
                  </a:moveTo>
                  <a:cubicBezTo>
                    <a:pt x="1302" y="0"/>
                    <a:pt x="1" y="534"/>
                    <a:pt x="201" y="1068"/>
                  </a:cubicBezTo>
                  <a:cubicBezTo>
                    <a:pt x="236" y="1167"/>
                    <a:pt x="322" y="1208"/>
                    <a:pt x="441" y="1208"/>
                  </a:cubicBezTo>
                  <a:cubicBezTo>
                    <a:pt x="998" y="1208"/>
                    <a:pt x="2269" y="300"/>
                    <a:pt x="2269" y="300"/>
                  </a:cubicBezTo>
                  <a:lnTo>
                    <a:pt x="1302" y="0"/>
                  </a:lnTo>
                  <a:close/>
                </a:path>
              </a:pathLst>
            </a:custGeom>
            <a:solidFill>
              <a:schemeClr val="accent1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7677944" y="2309080"/>
              <a:ext cx="113514" cy="105270"/>
            </a:xfrm>
            <a:custGeom>
              <a:avLst/>
              <a:gdLst/>
              <a:ahLst/>
              <a:cxnLst/>
              <a:rect l="l" t="t" r="r" b="b"/>
              <a:pathLst>
                <a:path w="7807" h="7240" extrusionOk="0">
                  <a:moveTo>
                    <a:pt x="5204" y="1"/>
                  </a:moveTo>
                  <a:lnTo>
                    <a:pt x="1" y="6339"/>
                  </a:lnTo>
                  <a:lnTo>
                    <a:pt x="434" y="7239"/>
                  </a:lnTo>
                  <a:lnTo>
                    <a:pt x="7806" y="5438"/>
                  </a:lnTo>
                  <a:cubicBezTo>
                    <a:pt x="3737" y="3837"/>
                    <a:pt x="5204" y="1"/>
                    <a:pt x="5204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8340474" y="1826658"/>
              <a:ext cx="248343" cy="199678"/>
            </a:xfrm>
            <a:custGeom>
              <a:avLst/>
              <a:gdLst/>
              <a:ahLst/>
              <a:cxnLst/>
              <a:rect l="l" t="t" r="r" b="b"/>
              <a:pathLst>
                <a:path w="17080" h="13733" extrusionOk="0">
                  <a:moveTo>
                    <a:pt x="11898" y="1"/>
                  </a:moveTo>
                  <a:cubicBezTo>
                    <a:pt x="11067" y="1"/>
                    <a:pt x="10226" y="234"/>
                    <a:pt x="9474" y="723"/>
                  </a:cubicBezTo>
                  <a:lnTo>
                    <a:pt x="401" y="6627"/>
                  </a:lnTo>
                  <a:cubicBezTo>
                    <a:pt x="167" y="7228"/>
                    <a:pt x="34" y="7895"/>
                    <a:pt x="34" y="8562"/>
                  </a:cubicBezTo>
                  <a:cubicBezTo>
                    <a:pt x="0" y="11364"/>
                    <a:pt x="2202" y="13666"/>
                    <a:pt x="4971" y="13733"/>
                  </a:cubicBezTo>
                  <a:lnTo>
                    <a:pt x="14177" y="8362"/>
                  </a:lnTo>
                  <a:cubicBezTo>
                    <a:pt x="16379" y="7094"/>
                    <a:pt x="17079" y="4259"/>
                    <a:pt x="15712" y="2124"/>
                  </a:cubicBezTo>
                  <a:cubicBezTo>
                    <a:pt x="14855" y="753"/>
                    <a:pt x="13392" y="1"/>
                    <a:pt x="11898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8370063" y="1826658"/>
              <a:ext cx="218754" cy="180281"/>
            </a:xfrm>
            <a:custGeom>
              <a:avLst/>
              <a:gdLst/>
              <a:ahLst/>
              <a:cxnLst/>
              <a:rect l="l" t="t" r="r" b="b"/>
              <a:pathLst>
                <a:path w="15045" h="12399" extrusionOk="0">
                  <a:moveTo>
                    <a:pt x="9863" y="1"/>
                  </a:moveTo>
                  <a:cubicBezTo>
                    <a:pt x="9032" y="1"/>
                    <a:pt x="8191" y="234"/>
                    <a:pt x="7439" y="723"/>
                  </a:cubicBezTo>
                  <a:lnTo>
                    <a:pt x="567" y="5193"/>
                  </a:lnTo>
                  <a:cubicBezTo>
                    <a:pt x="234" y="5894"/>
                    <a:pt x="34" y="6661"/>
                    <a:pt x="34" y="7395"/>
                  </a:cubicBezTo>
                  <a:cubicBezTo>
                    <a:pt x="0" y="10130"/>
                    <a:pt x="2202" y="12365"/>
                    <a:pt x="4937" y="12398"/>
                  </a:cubicBezTo>
                  <a:lnTo>
                    <a:pt x="5271" y="12398"/>
                  </a:lnTo>
                  <a:lnTo>
                    <a:pt x="12142" y="8395"/>
                  </a:lnTo>
                  <a:cubicBezTo>
                    <a:pt x="14344" y="7128"/>
                    <a:pt x="15044" y="4259"/>
                    <a:pt x="13677" y="2124"/>
                  </a:cubicBezTo>
                  <a:cubicBezTo>
                    <a:pt x="12820" y="753"/>
                    <a:pt x="11357" y="1"/>
                    <a:pt x="9863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8104344" y="2045717"/>
              <a:ext cx="18379" cy="36408"/>
            </a:xfrm>
            <a:custGeom>
              <a:avLst/>
              <a:gdLst/>
              <a:ahLst/>
              <a:cxnLst/>
              <a:rect l="l" t="t" r="r" b="b"/>
              <a:pathLst>
                <a:path w="1264" h="2504" extrusionOk="0">
                  <a:moveTo>
                    <a:pt x="1263" y="1"/>
                  </a:moveTo>
                  <a:cubicBezTo>
                    <a:pt x="1263" y="1"/>
                    <a:pt x="262" y="1"/>
                    <a:pt x="262" y="468"/>
                  </a:cubicBezTo>
                  <a:cubicBezTo>
                    <a:pt x="262" y="897"/>
                    <a:pt x="1" y="2503"/>
                    <a:pt x="578" y="2503"/>
                  </a:cubicBezTo>
                  <a:cubicBezTo>
                    <a:pt x="584" y="2503"/>
                    <a:pt x="590" y="2503"/>
                    <a:pt x="596" y="2503"/>
                  </a:cubicBezTo>
                  <a:cubicBezTo>
                    <a:pt x="1163" y="2436"/>
                    <a:pt x="1096" y="1435"/>
                    <a:pt x="1163" y="1068"/>
                  </a:cubicBezTo>
                  <a:cubicBezTo>
                    <a:pt x="1196" y="701"/>
                    <a:pt x="1263" y="1"/>
                    <a:pt x="1263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8116485" y="2020505"/>
              <a:ext cx="22232" cy="50468"/>
            </a:xfrm>
            <a:custGeom>
              <a:avLst/>
              <a:gdLst/>
              <a:ahLst/>
              <a:cxnLst/>
              <a:rect l="l" t="t" r="r" b="b"/>
              <a:pathLst>
                <a:path w="1529" h="3471" extrusionOk="0">
                  <a:moveTo>
                    <a:pt x="1054" y="0"/>
                  </a:moveTo>
                  <a:cubicBezTo>
                    <a:pt x="803" y="0"/>
                    <a:pt x="528" y="67"/>
                    <a:pt x="428" y="334"/>
                  </a:cubicBezTo>
                  <a:cubicBezTo>
                    <a:pt x="230" y="894"/>
                    <a:pt x="0" y="3471"/>
                    <a:pt x="605" y="3471"/>
                  </a:cubicBezTo>
                  <a:cubicBezTo>
                    <a:pt x="613" y="3471"/>
                    <a:pt x="620" y="3470"/>
                    <a:pt x="628" y="3469"/>
                  </a:cubicBezTo>
                  <a:cubicBezTo>
                    <a:pt x="1262" y="3403"/>
                    <a:pt x="1395" y="1034"/>
                    <a:pt x="1529" y="67"/>
                  </a:cubicBezTo>
                  <a:cubicBezTo>
                    <a:pt x="1529" y="67"/>
                    <a:pt x="1304" y="0"/>
                    <a:pt x="1054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8132886" y="2016972"/>
              <a:ext cx="26201" cy="47197"/>
            </a:xfrm>
            <a:custGeom>
              <a:avLst/>
              <a:gdLst/>
              <a:ahLst/>
              <a:cxnLst/>
              <a:rect l="l" t="t" r="r" b="b"/>
              <a:pathLst>
                <a:path w="1802" h="3246" extrusionOk="0">
                  <a:moveTo>
                    <a:pt x="863" y="0"/>
                  </a:moveTo>
                  <a:cubicBezTo>
                    <a:pt x="680" y="0"/>
                    <a:pt x="511" y="81"/>
                    <a:pt x="401" y="310"/>
                  </a:cubicBezTo>
                  <a:cubicBezTo>
                    <a:pt x="67" y="1077"/>
                    <a:pt x="1" y="3245"/>
                    <a:pt x="401" y="3245"/>
                  </a:cubicBezTo>
                  <a:cubicBezTo>
                    <a:pt x="835" y="3245"/>
                    <a:pt x="1468" y="2345"/>
                    <a:pt x="1602" y="1844"/>
                  </a:cubicBezTo>
                  <a:cubicBezTo>
                    <a:pt x="1702" y="1377"/>
                    <a:pt x="1769" y="910"/>
                    <a:pt x="1802" y="443"/>
                  </a:cubicBezTo>
                  <a:cubicBezTo>
                    <a:pt x="1802" y="443"/>
                    <a:pt x="1293" y="0"/>
                    <a:pt x="863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8143079" y="2016158"/>
              <a:ext cx="37353" cy="41657"/>
            </a:xfrm>
            <a:custGeom>
              <a:avLst/>
              <a:gdLst/>
              <a:ahLst/>
              <a:cxnLst/>
              <a:rect l="l" t="t" r="r" b="b"/>
              <a:pathLst>
                <a:path w="2569" h="2865" extrusionOk="0">
                  <a:moveTo>
                    <a:pt x="1126" y="1"/>
                  </a:moveTo>
                  <a:cubicBezTo>
                    <a:pt x="1087" y="1"/>
                    <a:pt x="1056" y="11"/>
                    <a:pt x="1034" y="32"/>
                  </a:cubicBezTo>
                  <a:cubicBezTo>
                    <a:pt x="834" y="233"/>
                    <a:pt x="0" y="2367"/>
                    <a:pt x="634" y="2801"/>
                  </a:cubicBezTo>
                  <a:cubicBezTo>
                    <a:pt x="698" y="2845"/>
                    <a:pt x="763" y="2864"/>
                    <a:pt x="829" y="2864"/>
                  </a:cubicBezTo>
                  <a:cubicBezTo>
                    <a:pt x="1415" y="2864"/>
                    <a:pt x="2035" y="1300"/>
                    <a:pt x="2035" y="1300"/>
                  </a:cubicBezTo>
                  <a:lnTo>
                    <a:pt x="2569" y="933"/>
                  </a:lnTo>
                  <a:cubicBezTo>
                    <a:pt x="2569" y="933"/>
                    <a:pt x="1499" y="1"/>
                    <a:pt x="1126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7901540" y="2033431"/>
              <a:ext cx="208082" cy="246090"/>
            </a:xfrm>
            <a:custGeom>
              <a:avLst/>
              <a:gdLst/>
              <a:ahLst/>
              <a:cxnLst/>
              <a:rect l="l" t="t" r="r" b="b"/>
              <a:pathLst>
                <a:path w="14311" h="16925" extrusionOk="0">
                  <a:moveTo>
                    <a:pt x="5285" y="0"/>
                  </a:moveTo>
                  <a:cubicBezTo>
                    <a:pt x="4690" y="0"/>
                    <a:pt x="4043" y="100"/>
                    <a:pt x="3336" y="312"/>
                  </a:cubicBezTo>
                  <a:cubicBezTo>
                    <a:pt x="0" y="1280"/>
                    <a:pt x="134" y="6316"/>
                    <a:pt x="134" y="6316"/>
                  </a:cubicBezTo>
                  <a:cubicBezTo>
                    <a:pt x="134" y="6316"/>
                    <a:pt x="300" y="8551"/>
                    <a:pt x="868" y="9052"/>
                  </a:cubicBezTo>
                  <a:cubicBezTo>
                    <a:pt x="1234" y="9352"/>
                    <a:pt x="1568" y="9719"/>
                    <a:pt x="1835" y="10086"/>
                  </a:cubicBezTo>
                  <a:cubicBezTo>
                    <a:pt x="1935" y="10653"/>
                    <a:pt x="1968" y="11220"/>
                    <a:pt x="2002" y="11787"/>
                  </a:cubicBezTo>
                  <a:cubicBezTo>
                    <a:pt x="2002" y="12343"/>
                    <a:pt x="2303" y="12389"/>
                    <a:pt x="2635" y="12389"/>
                  </a:cubicBezTo>
                  <a:cubicBezTo>
                    <a:pt x="2701" y="12389"/>
                    <a:pt x="2769" y="12387"/>
                    <a:pt x="2836" y="12387"/>
                  </a:cubicBezTo>
                  <a:cubicBezTo>
                    <a:pt x="3203" y="12387"/>
                    <a:pt x="3870" y="13655"/>
                    <a:pt x="4237" y="14255"/>
                  </a:cubicBezTo>
                  <a:cubicBezTo>
                    <a:pt x="4937" y="15123"/>
                    <a:pt x="5771" y="15857"/>
                    <a:pt x="6738" y="16457"/>
                  </a:cubicBezTo>
                  <a:cubicBezTo>
                    <a:pt x="6820" y="16506"/>
                    <a:pt x="6908" y="16528"/>
                    <a:pt x="7000" y="16528"/>
                  </a:cubicBezTo>
                  <a:cubicBezTo>
                    <a:pt x="7659" y="16528"/>
                    <a:pt x="8506" y="15423"/>
                    <a:pt x="8506" y="15423"/>
                  </a:cubicBezTo>
                  <a:lnTo>
                    <a:pt x="9040" y="16924"/>
                  </a:lnTo>
                  <a:lnTo>
                    <a:pt x="14310" y="13522"/>
                  </a:lnTo>
                  <a:lnTo>
                    <a:pt x="11709" y="8451"/>
                  </a:lnTo>
                  <a:cubicBezTo>
                    <a:pt x="11542" y="6717"/>
                    <a:pt x="11008" y="5016"/>
                    <a:pt x="10141" y="3481"/>
                  </a:cubicBezTo>
                  <a:cubicBezTo>
                    <a:pt x="8984" y="1378"/>
                    <a:pt x="7496" y="0"/>
                    <a:pt x="5285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7828303" y="1981683"/>
              <a:ext cx="260949" cy="230386"/>
            </a:xfrm>
            <a:custGeom>
              <a:avLst/>
              <a:gdLst/>
              <a:ahLst/>
              <a:cxnLst/>
              <a:rect l="l" t="t" r="r" b="b"/>
              <a:pathLst>
                <a:path w="17947" h="15845" extrusionOk="0">
                  <a:moveTo>
                    <a:pt x="11358" y="1"/>
                  </a:moveTo>
                  <a:cubicBezTo>
                    <a:pt x="11304" y="1"/>
                    <a:pt x="11275" y="2"/>
                    <a:pt x="11275" y="2"/>
                  </a:cubicBezTo>
                  <a:cubicBezTo>
                    <a:pt x="10007" y="35"/>
                    <a:pt x="8807" y="302"/>
                    <a:pt x="7639" y="736"/>
                  </a:cubicBezTo>
                  <a:cubicBezTo>
                    <a:pt x="5671" y="1403"/>
                    <a:pt x="5204" y="4105"/>
                    <a:pt x="3503" y="5105"/>
                  </a:cubicBezTo>
                  <a:cubicBezTo>
                    <a:pt x="3132" y="5316"/>
                    <a:pt x="2877" y="5395"/>
                    <a:pt x="2696" y="5395"/>
                  </a:cubicBezTo>
                  <a:cubicBezTo>
                    <a:pt x="2144" y="5395"/>
                    <a:pt x="2277" y="4660"/>
                    <a:pt x="1916" y="4660"/>
                  </a:cubicBezTo>
                  <a:cubicBezTo>
                    <a:pt x="1851" y="4660"/>
                    <a:pt x="1771" y="4683"/>
                    <a:pt x="1668" y="4738"/>
                  </a:cubicBezTo>
                  <a:cubicBezTo>
                    <a:pt x="834" y="5205"/>
                    <a:pt x="0" y="9442"/>
                    <a:pt x="1802" y="10676"/>
                  </a:cubicBezTo>
                  <a:cubicBezTo>
                    <a:pt x="2310" y="11009"/>
                    <a:pt x="2882" y="11129"/>
                    <a:pt x="3443" y="11129"/>
                  </a:cubicBezTo>
                  <a:cubicBezTo>
                    <a:pt x="4909" y="11129"/>
                    <a:pt x="6305" y="10309"/>
                    <a:pt x="6305" y="10309"/>
                  </a:cubicBezTo>
                  <a:lnTo>
                    <a:pt x="6305" y="10309"/>
                  </a:lnTo>
                  <a:cubicBezTo>
                    <a:pt x="6305" y="10309"/>
                    <a:pt x="6038" y="11143"/>
                    <a:pt x="6772" y="11410"/>
                  </a:cubicBezTo>
                  <a:cubicBezTo>
                    <a:pt x="7205" y="11543"/>
                    <a:pt x="7672" y="11677"/>
                    <a:pt x="8106" y="11777"/>
                  </a:cubicBezTo>
                  <a:cubicBezTo>
                    <a:pt x="8106" y="11777"/>
                    <a:pt x="8013" y="13116"/>
                    <a:pt x="8969" y="13116"/>
                  </a:cubicBezTo>
                  <a:cubicBezTo>
                    <a:pt x="9003" y="13116"/>
                    <a:pt x="9038" y="13114"/>
                    <a:pt x="9073" y="13111"/>
                  </a:cubicBezTo>
                  <a:cubicBezTo>
                    <a:pt x="10001" y="12999"/>
                    <a:pt x="9460" y="11772"/>
                    <a:pt x="9267" y="11390"/>
                  </a:cubicBezTo>
                  <a:lnTo>
                    <a:pt x="9267" y="11390"/>
                  </a:lnTo>
                  <a:cubicBezTo>
                    <a:pt x="9617" y="12045"/>
                    <a:pt x="11432" y="15330"/>
                    <a:pt x="12843" y="15780"/>
                  </a:cubicBezTo>
                  <a:cubicBezTo>
                    <a:pt x="12995" y="15824"/>
                    <a:pt x="13154" y="15845"/>
                    <a:pt x="13317" y="15845"/>
                  </a:cubicBezTo>
                  <a:cubicBezTo>
                    <a:pt x="14867" y="15845"/>
                    <a:pt x="16803" y="13986"/>
                    <a:pt x="17346" y="13111"/>
                  </a:cubicBezTo>
                  <a:cubicBezTo>
                    <a:pt x="17946" y="12110"/>
                    <a:pt x="17446" y="5205"/>
                    <a:pt x="16112" y="2537"/>
                  </a:cubicBezTo>
                  <a:cubicBezTo>
                    <a:pt x="14899" y="111"/>
                    <a:pt x="11894" y="1"/>
                    <a:pt x="11358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7953332" y="2147497"/>
              <a:ext cx="42791" cy="52228"/>
            </a:xfrm>
            <a:custGeom>
              <a:avLst/>
              <a:gdLst/>
              <a:ahLst/>
              <a:cxnLst/>
              <a:rect l="l" t="t" r="r" b="b"/>
              <a:pathLst>
                <a:path w="2943" h="3592" extrusionOk="0">
                  <a:moveTo>
                    <a:pt x="895" y="1"/>
                  </a:moveTo>
                  <a:cubicBezTo>
                    <a:pt x="1" y="1"/>
                    <a:pt x="641" y="2474"/>
                    <a:pt x="641" y="2474"/>
                  </a:cubicBezTo>
                  <a:lnTo>
                    <a:pt x="1909" y="3575"/>
                  </a:lnTo>
                  <a:cubicBezTo>
                    <a:pt x="1960" y="3586"/>
                    <a:pt x="2019" y="3592"/>
                    <a:pt x="2083" y="3592"/>
                  </a:cubicBezTo>
                  <a:cubicBezTo>
                    <a:pt x="2397" y="3592"/>
                    <a:pt x="2821" y="3458"/>
                    <a:pt x="2876" y="3208"/>
                  </a:cubicBezTo>
                  <a:cubicBezTo>
                    <a:pt x="2943" y="2908"/>
                    <a:pt x="2276" y="406"/>
                    <a:pt x="1108" y="39"/>
                  </a:cubicBezTo>
                  <a:cubicBezTo>
                    <a:pt x="1029" y="13"/>
                    <a:pt x="958" y="1"/>
                    <a:pt x="8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7951980" y="2142234"/>
              <a:ext cx="44143" cy="58218"/>
            </a:xfrm>
            <a:custGeom>
              <a:avLst/>
              <a:gdLst/>
              <a:ahLst/>
              <a:cxnLst/>
              <a:rect l="l" t="t" r="r" b="b"/>
              <a:pathLst>
                <a:path w="3036" h="4004" fill="none" extrusionOk="0">
                  <a:moveTo>
                    <a:pt x="734" y="2836"/>
                  </a:moveTo>
                  <a:cubicBezTo>
                    <a:pt x="734" y="2836"/>
                    <a:pt x="0" y="1"/>
                    <a:pt x="1201" y="401"/>
                  </a:cubicBezTo>
                  <a:cubicBezTo>
                    <a:pt x="2369" y="768"/>
                    <a:pt x="3036" y="3270"/>
                    <a:pt x="2969" y="3570"/>
                  </a:cubicBezTo>
                  <a:cubicBezTo>
                    <a:pt x="2902" y="3870"/>
                    <a:pt x="2302" y="4004"/>
                    <a:pt x="2002" y="3937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7995629" y="2196032"/>
              <a:ext cx="154255" cy="105313"/>
            </a:xfrm>
            <a:custGeom>
              <a:avLst/>
              <a:gdLst/>
              <a:ahLst/>
              <a:cxnLst/>
              <a:rect l="l" t="t" r="r" b="b"/>
              <a:pathLst>
                <a:path w="10609" h="7243" extrusionOk="0">
                  <a:moveTo>
                    <a:pt x="7987" y="1"/>
                  </a:moveTo>
                  <a:cubicBezTo>
                    <a:pt x="7383" y="1"/>
                    <a:pt x="6779" y="44"/>
                    <a:pt x="6305" y="170"/>
                  </a:cubicBezTo>
                  <a:cubicBezTo>
                    <a:pt x="4937" y="938"/>
                    <a:pt x="3603" y="1805"/>
                    <a:pt x="2369" y="2806"/>
                  </a:cubicBezTo>
                  <a:cubicBezTo>
                    <a:pt x="1101" y="3906"/>
                    <a:pt x="1" y="7242"/>
                    <a:pt x="1" y="7242"/>
                  </a:cubicBezTo>
                  <a:cubicBezTo>
                    <a:pt x="1" y="7242"/>
                    <a:pt x="7639" y="2038"/>
                    <a:pt x="8974" y="1305"/>
                  </a:cubicBezTo>
                  <a:cubicBezTo>
                    <a:pt x="10308" y="571"/>
                    <a:pt x="10608" y="204"/>
                    <a:pt x="10608" y="204"/>
                  </a:cubicBezTo>
                  <a:cubicBezTo>
                    <a:pt x="10608" y="204"/>
                    <a:pt x="9296" y="1"/>
                    <a:pt x="7987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8237167" y="2097974"/>
              <a:ext cx="126600" cy="101998"/>
            </a:xfrm>
            <a:custGeom>
              <a:avLst/>
              <a:gdLst/>
              <a:ahLst/>
              <a:cxnLst/>
              <a:rect l="l" t="t" r="r" b="b"/>
              <a:pathLst>
                <a:path w="8707" h="7015" extrusionOk="0">
                  <a:moveTo>
                    <a:pt x="3824" y="0"/>
                  </a:moveTo>
                  <a:cubicBezTo>
                    <a:pt x="3555" y="0"/>
                    <a:pt x="3291" y="25"/>
                    <a:pt x="3036" y="76"/>
                  </a:cubicBezTo>
                  <a:cubicBezTo>
                    <a:pt x="1735" y="376"/>
                    <a:pt x="634" y="1210"/>
                    <a:pt x="0" y="2344"/>
                  </a:cubicBezTo>
                  <a:cubicBezTo>
                    <a:pt x="0" y="4046"/>
                    <a:pt x="3603" y="5413"/>
                    <a:pt x="3603" y="5413"/>
                  </a:cubicBezTo>
                  <a:cubicBezTo>
                    <a:pt x="3603" y="5413"/>
                    <a:pt x="4637" y="7014"/>
                    <a:pt x="5771" y="7014"/>
                  </a:cubicBezTo>
                  <a:cubicBezTo>
                    <a:pt x="6905" y="7014"/>
                    <a:pt x="8707" y="5880"/>
                    <a:pt x="8373" y="3479"/>
                  </a:cubicBezTo>
                  <a:cubicBezTo>
                    <a:pt x="8079" y="1389"/>
                    <a:pt x="5837" y="0"/>
                    <a:pt x="3824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7781745" y="2298902"/>
              <a:ext cx="115448" cy="225501"/>
            </a:xfrm>
            <a:custGeom>
              <a:avLst/>
              <a:gdLst/>
              <a:ahLst/>
              <a:cxnLst/>
              <a:rect l="l" t="t" r="r" b="b"/>
              <a:pathLst>
                <a:path w="7940" h="15509" extrusionOk="0">
                  <a:moveTo>
                    <a:pt x="6004" y="0"/>
                  </a:moveTo>
                  <a:cubicBezTo>
                    <a:pt x="4970" y="0"/>
                    <a:pt x="4403" y="434"/>
                    <a:pt x="3169" y="901"/>
                  </a:cubicBezTo>
                  <a:cubicBezTo>
                    <a:pt x="1901" y="1368"/>
                    <a:pt x="1234" y="1235"/>
                    <a:pt x="901" y="1368"/>
                  </a:cubicBezTo>
                  <a:cubicBezTo>
                    <a:pt x="567" y="1468"/>
                    <a:pt x="801" y="1935"/>
                    <a:pt x="1234" y="2269"/>
                  </a:cubicBezTo>
                  <a:cubicBezTo>
                    <a:pt x="1390" y="2380"/>
                    <a:pt x="1668" y="2417"/>
                    <a:pt x="1969" y="2417"/>
                  </a:cubicBezTo>
                  <a:cubicBezTo>
                    <a:pt x="2572" y="2417"/>
                    <a:pt x="3269" y="2269"/>
                    <a:pt x="3269" y="2269"/>
                  </a:cubicBezTo>
                  <a:lnTo>
                    <a:pt x="3269" y="2269"/>
                  </a:lnTo>
                  <a:cubicBezTo>
                    <a:pt x="3269" y="2269"/>
                    <a:pt x="1101" y="3736"/>
                    <a:pt x="567" y="4070"/>
                  </a:cubicBezTo>
                  <a:cubicBezTo>
                    <a:pt x="0" y="4437"/>
                    <a:pt x="2135" y="4770"/>
                    <a:pt x="3069" y="4770"/>
                  </a:cubicBezTo>
                  <a:cubicBezTo>
                    <a:pt x="3603" y="4770"/>
                    <a:pt x="4136" y="4570"/>
                    <a:pt x="4537" y="4203"/>
                  </a:cubicBezTo>
                  <a:lnTo>
                    <a:pt x="4537" y="4203"/>
                  </a:lnTo>
                  <a:lnTo>
                    <a:pt x="901" y="13844"/>
                  </a:lnTo>
                  <a:cubicBezTo>
                    <a:pt x="819" y="14856"/>
                    <a:pt x="1095" y="15509"/>
                    <a:pt x="2816" y="15509"/>
                  </a:cubicBezTo>
                  <a:cubicBezTo>
                    <a:pt x="3194" y="15509"/>
                    <a:pt x="3641" y="15477"/>
                    <a:pt x="4170" y="15411"/>
                  </a:cubicBezTo>
                  <a:cubicBezTo>
                    <a:pt x="7138" y="15078"/>
                    <a:pt x="7138" y="14644"/>
                    <a:pt x="7138" y="14177"/>
                  </a:cubicBezTo>
                  <a:cubicBezTo>
                    <a:pt x="7138" y="13710"/>
                    <a:pt x="7939" y="2936"/>
                    <a:pt x="7939" y="2369"/>
                  </a:cubicBezTo>
                  <a:cubicBezTo>
                    <a:pt x="7939" y="1802"/>
                    <a:pt x="7038" y="0"/>
                    <a:pt x="6004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7847699" y="2328971"/>
              <a:ext cx="7779" cy="31057"/>
            </a:xfrm>
            <a:custGeom>
              <a:avLst/>
              <a:gdLst/>
              <a:ahLst/>
              <a:cxnLst/>
              <a:rect l="l" t="t" r="r" b="b"/>
              <a:pathLst>
                <a:path w="535" h="2136" extrusionOk="0">
                  <a:moveTo>
                    <a:pt x="1" y="2135"/>
                  </a:moveTo>
                  <a:lnTo>
                    <a:pt x="53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7847699" y="2328971"/>
              <a:ext cx="7779" cy="31057"/>
            </a:xfrm>
            <a:custGeom>
              <a:avLst/>
              <a:gdLst/>
              <a:ahLst/>
              <a:cxnLst/>
              <a:rect l="l" t="t" r="r" b="b"/>
              <a:pathLst>
                <a:path w="535" h="2136" fill="none" extrusionOk="0">
                  <a:moveTo>
                    <a:pt x="1" y="2135"/>
                  </a:moveTo>
                  <a:lnTo>
                    <a:pt x="534" y="0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7773487" y="2465254"/>
              <a:ext cx="112060" cy="135775"/>
            </a:xfrm>
            <a:custGeom>
              <a:avLst/>
              <a:gdLst/>
              <a:ahLst/>
              <a:cxnLst/>
              <a:rect l="l" t="t" r="r" b="b"/>
              <a:pathLst>
                <a:path w="7707" h="9338" extrusionOk="0">
                  <a:moveTo>
                    <a:pt x="4971" y="1"/>
                  </a:moveTo>
                  <a:cubicBezTo>
                    <a:pt x="4971" y="1"/>
                    <a:pt x="1369" y="1035"/>
                    <a:pt x="668" y="2636"/>
                  </a:cubicBezTo>
                  <a:cubicBezTo>
                    <a:pt x="1" y="4204"/>
                    <a:pt x="101" y="6606"/>
                    <a:pt x="1469" y="7940"/>
                  </a:cubicBezTo>
                  <a:cubicBezTo>
                    <a:pt x="2415" y="8887"/>
                    <a:pt x="2978" y="9338"/>
                    <a:pt x="3722" y="9338"/>
                  </a:cubicBezTo>
                  <a:cubicBezTo>
                    <a:pt x="4053" y="9338"/>
                    <a:pt x="4419" y="9249"/>
                    <a:pt x="4871" y="9074"/>
                  </a:cubicBezTo>
                  <a:cubicBezTo>
                    <a:pt x="6339" y="8507"/>
                    <a:pt x="6706" y="7606"/>
                    <a:pt x="6806" y="6706"/>
                  </a:cubicBezTo>
                  <a:cubicBezTo>
                    <a:pt x="6906" y="5805"/>
                    <a:pt x="7706" y="2736"/>
                    <a:pt x="4971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7741964" y="3149667"/>
              <a:ext cx="154255" cy="126934"/>
            </a:xfrm>
            <a:custGeom>
              <a:avLst/>
              <a:gdLst/>
              <a:ahLst/>
              <a:cxnLst/>
              <a:rect l="l" t="t" r="r" b="b"/>
              <a:pathLst>
                <a:path w="10609" h="8730" extrusionOk="0">
                  <a:moveTo>
                    <a:pt x="1998" y="0"/>
                  </a:moveTo>
                  <a:cubicBezTo>
                    <a:pt x="1719" y="0"/>
                    <a:pt x="1468" y="38"/>
                    <a:pt x="1268" y="130"/>
                  </a:cubicBezTo>
                  <a:cubicBezTo>
                    <a:pt x="1" y="697"/>
                    <a:pt x="1" y="1264"/>
                    <a:pt x="1602" y="3766"/>
                  </a:cubicBezTo>
                  <a:cubicBezTo>
                    <a:pt x="3050" y="6030"/>
                    <a:pt x="6793" y="8730"/>
                    <a:pt x="8604" y="8730"/>
                  </a:cubicBezTo>
                  <a:cubicBezTo>
                    <a:pt x="8795" y="8730"/>
                    <a:pt x="8964" y="8700"/>
                    <a:pt x="9107" y="8636"/>
                  </a:cubicBezTo>
                  <a:cubicBezTo>
                    <a:pt x="10608" y="7936"/>
                    <a:pt x="9207" y="3399"/>
                    <a:pt x="9207" y="3399"/>
                  </a:cubicBezTo>
                  <a:lnTo>
                    <a:pt x="5671" y="1031"/>
                  </a:lnTo>
                  <a:cubicBezTo>
                    <a:pt x="5671" y="1031"/>
                    <a:pt x="3446" y="0"/>
                    <a:pt x="1998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7742938" y="3156893"/>
              <a:ext cx="140674" cy="119708"/>
            </a:xfrm>
            <a:custGeom>
              <a:avLst/>
              <a:gdLst/>
              <a:ahLst/>
              <a:cxnLst/>
              <a:rect l="l" t="t" r="r" b="b"/>
              <a:pathLst>
                <a:path w="9675" h="8233" extrusionOk="0">
                  <a:moveTo>
                    <a:pt x="601" y="0"/>
                  </a:moveTo>
                  <a:lnTo>
                    <a:pt x="601" y="0"/>
                  </a:lnTo>
                  <a:cubicBezTo>
                    <a:pt x="0" y="501"/>
                    <a:pt x="267" y="1268"/>
                    <a:pt x="1535" y="3269"/>
                  </a:cubicBezTo>
                  <a:cubicBezTo>
                    <a:pt x="2983" y="5533"/>
                    <a:pt x="6726" y="8233"/>
                    <a:pt x="8537" y="8233"/>
                  </a:cubicBezTo>
                  <a:cubicBezTo>
                    <a:pt x="8728" y="8233"/>
                    <a:pt x="8897" y="8203"/>
                    <a:pt x="9040" y="8139"/>
                  </a:cubicBezTo>
                  <a:cubicBezTo>
                    <a:pt x="9407" y="7873"/>
                    <a:pt x="9641" y="7472"/>
                    <a:pt x="9674" y="7005"/>
                  </a:cubicBezTo>
                  <a:lnTo>
                    <a:pt x="9674" y="7005"/>
                  </a:lnTo>
                  <a:cubicBezTo>
                    <a:pt x="9267" y="7173"/>
                    <a:pt x="8858" y="7251"/>
                    <a:pt x="8447" y="7251"/>
                  </a:cubicBezTo>
                  <a:cubicBezTo>
                    <a:pt x="6737" y="7251"/>
                    <a:pt x="5004" y="5899"/>
                    <a:pt x="3336" y="4070"/>
                  </a:cubicBezTo>
                  <a:cubicBezTo>
                    <a:pt x="2235" y="2836"/>
                    <a:pt x="1335" y="1468"/>
                    <a:pt x="601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7809866" y="2586663"/>
              <a:ext cx="689225" cy="691973"/>
            </a:xfrm>
            <a:custGeom>
              <a:avLst/>
              <a:gdLst/>
              <a:ahLst/>
              <a:cxnLst/>
              <a:rect l="l" t="t" r="r" b="b"/>
              <a:pathLst>
                <a:path w="47402" h="47591" extrusionOk="0">
                  <a:moveTo>
                    <a:pt x="32012" y="1"/>
                  </a:moveTo>
                  <a:cubicBezTo>
                    <a:pt x="29850" y="1"/>
                    <a:pt x="24899" y="612"/>
                    <a:pt x="17346" y="5027"/>
                  </a:cubicBezTo>
                  <a:lnTo>
                    <a:pt x="17447" y="8463"/>
                  </a:lnTo>
                  <a:cubicBezTo>
                    <a:pt x="17447" y="8463"/>
                    <a:pt x="10542" y="11065"/>
                    <a:pt x="7139" y="13466"/>
                  </a:cubicBezTo>
                  <a:cubicBezTo>
                    <a:pt x="3737" y="15868"/>
                    <a:pt x="1468" y="17636"/>
                    <a:pt x="1135" y="19904"/>
                  </a:cubicBezTo>
                  <a:cubicBezTo>
                    <a:pt x="801" y="22173"/>
                    <a:pt x="1001" y="39785"/>
                    <a:pt x="1001" y="39785"/>
                  </a:cubicBezTo>
                  <a:cubicBezTo>
                    <a:pt x="1001" y="39785"/>
                    <a:pt x="1" y="39985"/>
                    <a:pt x="334" y="40686"/>
                  </a:cubicBezTo>
                  <a:cubicBezTo>
                    <a:pt x="668" y="41353"/>
                    <a:pt x="1368" y="43855"/>
                    <a:pt x="2269" y="44088"/>
                  </a:cubicBezTo>
                  <a:cubicBezTo>
                    <a:pt x="2852" y="44218"/>
                    <a:pt x="3534" y="44460"/>
                    <a:pt x="4005" y="44460"/>
                  </a:cubicBezTo>
                  <a:cubicBezTo>
                    <a:pt x="4261" y="44460"/>
                    <a:pt x="4455" y="44388"/>
                    <a:pt x="4537" y="44188"/>
                  </a:cubicBezTo>
                  <a:cubicBezTo>
                    <a:pt x="4771" y="43621"/>
                    <a:pt x="5438" y="40219"/>
                    <a:pt x="5905" y="39085"/>
                  </a:cubicBezTo>
                  <a:cubicBezTo>
                    <a:pt x="6339" y="37951"/>
                    <a:pt x="7139" y="32647"/>
                    <a:pt x="7806" y="28878"/>
                  </a:cubicBezTo>
                  <a:cubicBezTo>
                    <a:pt x="8207" y="26776"/>
                    <a:pt x="8440" y="24674"/>
                    <a:pt x="8507" y="22540"/>
                  </a:cubicBezTo>
                  <a:cubicBezTo>
                    <a:pt x="10909" y="22206"/>
                    <a:pt x="13244" y="21639"/>
                    <a:pt x="15545" y="20838"/>
                  </a:cubicBezTo>
                  <a:cubicBezTo>
                    <a:pt x="19515" y="19471"/>
                    <a:pt x="25285" y="16969"/>
                    <a:pt x="25285" y="16969"/>
                  </a:cubicBezTo>
                  <a:cubicBezTo>
                    <a:pt x="25285" y="16969"/>
                    <a:pt x="29955" y="28644"/>
                    <a:pt x="30956" y="30912"/>
                  </a:cubicBezTo>
                  <a:cubicBezTo>
                    <a:pt x="31990" y="33181"/>
                    <a:pt x="35960" y="38284"/>
                    <a:pt x="36760" y="39785"/>
                  </a:cubicBezTo>
                  <a:cubicBezTo>
                    <a:pt x="37528" y="41253"/>
                    <a:pt x="42531" y="47591"/>
                    <a:pt x="42531" y="47591"/>
                  </a:cubicBezTo>
                  <a:cubicBezTo>
                    <a:pt x="42531" y="47591"/>
                    <a:pt x="44466" y="45890"/>
                    <a:pt x="45700" y="45890"/>
                  </a:cubicBezTo>
                  <a:lnTo>
                    <a:pt x="47401" y="45890"/>
                  </a:lnTo>
                  <a:cubicBezTo>
                    <a:pt x="47401" y="45890"/>
                    <a:pt x="45366" y="40219"/>
                    <a:pt x="43665" y="36817"/>
                  </a:cubicBezTo>
                  <a:cubicBezTo>
                    <a:pt x="41931" y="33414"/>
                    <a:pt x="38428" y="27843"/>
                    <a:pt x="38428" y="27843"/>
                  </a:cubicBezTo>
                  <a:cubicBezTo>
                    <a:pt x="38428" y="27843"/>
                    <a:pt x="35259" y="8029"/>
                    <a:pt x="35159" y="6662"/>
                  </a:cubicBezTo>
                  <a:cubicBezTo>
                    <a:pt x="34926" y="4026"/>
                    <a:pt x="33258" y="90"/>
                    <a:pt x="33258" y="90"/>
                  </a:cubicBezTo>
                  <a:cubicBezTo>
                    <a:pt x="33258" y="90"/>
                    <a:pt x="32839" y="1"/>
                    <a:pt x="32012" y="1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8378787" y="3238346"/>
              <a:ext cx="136792" cy="119461"/>
            </a:xfrm>
            <a:custGeom>
              <a:avLst/>
              <a:gdLst/>
              <a:ahLst/>
              <a:cxnLst/>
              <a:rect l="l" t="t" r="r" b="b"/>
              <a:pathLst>
                <a:path w="9408" h="8216" extrusionOk="0">
                  <a:moveTo>
                    <a:pt x="6483" y="1"/>
                  </a:moveTo>
                  <a:cubicBezTo>
                    <a:pt x="5650" y="1"/>
                    <a:pt x="4582" y="614"/>
                    <a:pt x="3403" y="2771"/>
                  </a:cubicBezTo>
                  <a:cubicBezTo>
                    <a:pt x="3103" y="3238"/>
                    <a:pt x="2836" y="3738"/>
                    <a:pt x="2603" y="4239"/>
                  </a:cubicBezTo>
                  <a:cubicBezTo>
                    <a:pt x="2502" y="4572"/>
                    <a:pt x="1" y="4906"/>
                    <a:pt x="334" y="6040"/>
                  </a:cubicBezTo>
                  <a:cubicBezTo>
                    <a:pt x="668" y="7174"/>
                    <a:pt x="3303" y="8108"/>
                    <a:pt x="4537" y="8208"/>
                  </a:cubicBezTo>
                  <a:cubicBezTo>
                    <a:pt x="4583" y="8213"/>
                    <a:pt x="4630" y="8215"/>
                    <a:pt x="4679" y="8215"/>
                  </a:cubicBezTo>
                  <a:cubicBezTo>
                    <a:pt x="5953" y="8215"/>
                    <a:pt x="8290" y="6591"/>
                    <a:pt x="8740" y="6173"/>
                  </a:cubicBezTo>
                  <a:cubicBezTo>
                    <a:pt x="9007" y="5906"/>
                    <a:pt x="9407" y="4139"/>
                    <a:pt x="9174" y="2771"/>
                  </a:cubicBezTo>
                  <a:cubicBezTo>
                    <a:pt x="9040" y="2137"/>
                    <a:pt x="8740" y="1537"/>
                    <a:pt x="8273" y="1070"/>
                  </a:cubicBezTo>
                  <a:cubicBezTo>
                    <a:pt x="8273" y="1070"/>
                    <a:pt x="7582" y="1"/>
                    <a:pt x="6483" y="1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8383149" y="3255838"/>
              <a:ext cx="132430" cy="101969"/>
            </a:xfrm>
            <a:custGeom>
              <a:avLst/>
              <a:gdLst/>
              <a:ahLst/>
              <a:cxnLst/>
              <a:rect l="l" t="t" r="r" b="b"/>
              <a:pathLst>
                <a:path w="9108" h="7013" extrusionOk="0">
                  <a:moveTo>
                    <a:pt x="8107" y="0"/>
                  </a:moveTo>
                  <a:cubicBezTo>
                    <a:pt x="7173" y="0"/>
                    <a:pt x="6272" y="400"/>
                    <a:pt x="5605" y="1101"/>
                  </a:cubicBezTo>
                  <a:cubicBezTo>
                    <a:pt x="4471" y="2469"/>
                    <a:pt x="5038" y="5537"/>
                    <a:pt x="3670" y="5971"/>
                  </a:cubicBezTo>
                  <a:cubicBezTo>
                    <a:pt x="3547" y="6016"/>
                    <a:pt x="3413" y="6036"/>
                    <a:pt x="3270" y="6036"/>
                  </a:cubicBezTo>
                  <a:cubicBezTo>
                    <a:pt x="2250" y="6036"/>
                    <a:pt x="799" y="4993"/>
                    <a:pt x="68" y="4437"/>
                  </a:cubicBezTo>
                  <a:cubicBezTo>
                    <a:pt x="1" y="4570"/>
                    <a:pt x="1" y="4703"/>
                    <a:pt x="68" y="4837"/>
                  </a:cubicBezTo>
                  <a:cubicBezTo>
                    <a:pt x="401" y="5971"/>
                    <a:pt x="3003" y="6872"/>
                    <a:pt x="4271" y="7005"/>
                  </a:cubicBezTo>
                  <a:cubicBezTo>
                    <a:pt x="4316" y="7010"/>
                    <a:pt x="4363" y="7012"/>
                    <a:pt x="4412" y="7012"/>
                  </a:cubicBezTo>
                  <a:cubicBezTo>
                    <a:pt x="5687" y="7012"/>
                    <a:pt x="8024" y="5388"/>
                    <a:pt x="8474" y="4970"/>
                  </a:cubicBezTo>
                  <a:cubicBezTo>
                    <a:pt x="8707" y="4703"/>
                    <a:pt x="9107" y="2936"/>
                    <a:pt x="8874" y="1568"/>
                  </a:cubicBezTo>
                  <a:cubicBezTo>
                    <a:pt x="8774" y="967"/>
                    <a:pt x="8507" y="434"/>
                    <a:pt x="8107" y="0"/>
                  </a:cubicBezTo>
                  <a:close/>
                </a:path>
              </a:pathLst>
            </a:custGeom>
            <a:solidFill>
              <a:srgbClr val="FFFFFF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8444755" y="3265958"/>
              <a:ext cx="70824" cy="91806"/>
            </a:xfrm>
            <a:custGeom>
              <a:avLst/>
              <a:gdLst/>
              <a:ahLst/>
              <a:cxnLst/>
              <a:rect l="l" t="t" r="r" b="b"/>
              <a:pathLst>
                <a:path w="4871" h="6314" extrusionOk="0">
                  <a:moveTo>
                    <a:pt x="3763" y="0"/>
                  </a:moveTo>
                  <a:cubicBezTo>
                    <a:pt x="3138" y="0"/>
                    <a:pt x="2031" y="215"/>
                    <a:pt x="1701" y="1672"/>
                  </a:cubicBezTo>
                  <a:cubicBezTo>
                    <a:pt x="1234" y="3707"/>
                    <a:pt x="1802" y="5075"/>
                    <a:pt x="0" y="6309"/>
                  </a:cubicBezTo>
                  <a:cubicBezTo>
                    <a:pt x="35" y="6312"/>
                    <a:pt x="72" y="6313"/>
                    <a:pt x="109" y="6313"/>
                  </a:cubicBezTo>
                  <a:cubicBezTo>
                    <a:pt x="1375" y="6313"/>
                    <a:pt x="3750" y="4696"/>
                    <a:pt x="4203" y="4274"/>
                  </a:cubicBezTo>
                  <a:cubicBezTo>
                    <a:pt x="4470" y="4007"/>
                    <a:pt x="4870" y="2240"/>
                    <a:pt x="4637" y="872"/>
                  </a:cubicBezTo>
                  <a:cubicBezTo>
                    <a:pt x="4604" y="572"/>
                    <a:pt x="4503" y="305"/>
                    <a:pt x="4370" y="38"/>
                  </a:cubicBezTo>
                  <a:lnTo>
                    <a:pt x="4203" y="38"/>
                  </a:lnTo>
                  <a:cubicBezTo>
                    <a:pt x="4203" y="38"/>
                    <a:pt x="4026" y="0"/>
                    <a:pt x="3763" y="0"/>
                  </a:cubicBezTo>
                  <a:close/>
                </a:path>
              </a:pathLst>
            </a:custGeom>
            <a:solidFill>
              <a:srgbClr val="263238"/>
            </a:solidFill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8193998" y="2781979"/>
              <a:ext cx="97505" cy="48026"/>
            </a:xfrm>
            <a:custGeom>
              <a:avLst/>
              <a:gdLst/>
              <a:ahLst/>
              <a:cxnLst/>
              <a:rect l="l" t="t" r="r" b="b"/>
              <a:pathLst>
                <a:path w="6706" h="3303" fill="none" extrusionOk="0">
                  <a:moveTo>
                    <a:pt x="1" y="3302"/>
                  </a:moveTo>
                  <a:lnTo>
                    <a:pt x="6705" y="0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8238621" y="2797014"/>
              <a:ext cx="83925" cy="11647"/>
            </a:xfrm>
            <a:custGeom>
              <a:avLst/>
              <a:gdLst/>
              <a:ahLst/>
              <a:cxnLst/>
              <a:rect l="l" t="t" r="r" b="b"/>
              <a:pathLst>
                <a:path w="5772" h="801" fill="none" extrusionOk="0">
                  <a:moveTo>
                    <a:pt x="0" y="801"/>
                  </a:moveTo>
                  <a:lnTo>
                    <a:pt x="5771" y="0"/>
                  </a:lnTo>
                </a:path>
              </a:pathLst>
            </a:custGeom>
            <a:noFill/>
            <a:ln w="108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7791444" y="2120569"/>
              <a:ext cx="547373" cy="561026"/>
            </a:xfrm>
            <a:custGeom>
              <a:avLst/>
              <a:gdLst/>
              <a:ahLst/>
              <a:cxnLst/>
              <a:rect l="l" t="t" r="r" b="b"/>
              <a:pathLst>
                <a:path w="37646" h="38585" extrusionOk="0">
                  <a:moveTo>
                    <a:pt x="33411" y="1"/>
                  </a:moveTo>
                  <a:cubicBezTo>
                    <a:pt x="33280" y="1"/>
                    <a:pt x="33150" y="8"/>
                    <a:pt x="33024" y="23"/>
                  </a:cubicBezTo>
                  <a:cubicBezTo>
                    <a:pt x="31089" y="223"/>
                    <a:pt x="26085" y="3626"/>
                    <a:pt x="25752" y="3993"/>
                  </a:cubicBezTo>
                  <a:cubicBezTo>
                    <a:pt x="25418" y="4326"/>
                    <a:pt x="24051" y="5127"/>
                    <a:pt x="23484" y="5561"/>
                  </a:cubicBezTo>
                  <a:cubicBezTo>
                    <a:pt x="23484" y="5561"/>
                    <a:pt x="11809" y="12832"/>
                    <a:pt x="10775" y="13500"/>
                  </a:cubicBezTo>
                  <a:cubicBezTo>
                    <a:pt x="9740" y="14167"/>
                    <a:pt x="7706" y="15534"/>
                    <a:pt x="7839" y="16001"/>
                  </a:cubicBezTo>
                  <a:cubicBezTo>
                    <a:pt x="7939" y="16468"/>
                    <a:pt x="1801" y="26409"/>
                    <a:pt x="1801" y="26409"/>
                  </a:cubicBezTo>
                  <a:cubicBezTo>
                    <a:pt x="1801" y="26409"/>
                    <a:pt x="0" y="28811"/>
                    <a:pt x="1701" y="30945"/>
                  </a:cubicBezTo>
                  <a:cubicBezTo>
                    <a:pt x="2383" y="31813"/>
                    <a:pt x="3048" y="32099"/>
                    <a:pt x="3650" y="32099"/>
                  </a:cubicBezTo>
                  <a:cubicBezTo>
                    <a:pt x="4551" y="32099"/>
                    <a:pt x="5311" y="31459"/>
                    <a:pt x="5771" y="31179"/>
                  </a:cubicBezTo>
                  <a:cubicBezTo>
                    <a:pt x="6572" y="30745"/>
                    <a:pt x="12809" y="24841"/>
                    <a:pt x="12809" y="24841"/>
                  </a:cubicBezTo>
                  <a:lnTo>
                    <a:pt x="18580" y="38584"/>
                  </a:lnTo>
                  <a:cubicBezTo>
                    <a:pt x="18580" y="38584"/>
                    <a:pt x="26077" y="33566"/>
                    <a:pt x="34287" y="33566"/>
                  </a:cubicBezTo>
                  <a:cubicBezTo>
                    <a:pt x="34544" y="33566"/>
                    <a:pt x="34801" y="33570"/>
                    <a:pt x="35059" y="33581"/>
                  </a:cubicBezTo>
                  <a:lnTo>
                    <a:pt x="29388" y="11365"/>
                  </a:lnTo>
                  <a:cubicBezTo>
                    <a:pt x="29388" y="11365"/>
                    <a:pt x="37193" y="5460"/>
                    <a:pt x="37427" y="3426"/>
                  </a:cubicBezTo>
                  <a:cubicBezTo>
                    <a:pt x="37645" y="1524"/>
                    <a:pt x="35299" y="1"/>
                    <a:pt x="33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807932" y="2120569"/>
              <a:ext cx="530405" cy="561506"/>
            </a:xfrm>
            <a:custGeom>
              <a:avLst/>
              <a:gdLst/>
              <a:ahLst/>
              <a:cxnLst/>
              <a:rect l="l" t="t" r="r" b="b"/>
              <a:pathLst>
                <a:path w="36479" h="38618" extrusionOk="0">
                  <a:moveTo>
                    <a:pt x="32270" y="1"/>
                  </a:moveTo>
                  <a:cubicBezTo>
                    <a:pt x="32141" y="1"/>
                    <a:pt x="32014" y="8"/>
                    <a:pt x="31890" y="23"/>
                  </a:cubicBezTo>
                  <a:cubicBezTo>
                    <a:pt x="31089" y="90"/>
                    <a:pt x="29855" y="690"/>
                    <a:pt x="28587" y="1424"/>
                  </a:cubicBezTo>
                  <a:cubicBezTo>
                    <a:pt x="28685" y="1401"/>
                    <a:pt x="28785" y="1390"/>
                    <a:pt x="28883" y="1390"/>
                  </a:cubicBezTo>
                  <a:cubicBezTo>
                    <a:pt x="29354" y="1390"/>
                    <a:pt x="29813" y="1644"/>
                    <a:pt x="30088" y="2058"/>
                  </a:cubicBezTo>
                  <a:cubicBezTo>
                    <a:pt x="31022" y="3259"/>
                    <a:pt x="29021" y="7128"/>
                    <a:pt x="29021" y="7128"/>
                  </a:cubicBezTo>
                  <a:cubicBezTo>
                    <a:pt x="29021" y="7128"/>
                    <a:pt x="28393" y="3083"/>
                    <a:pt x="28249" y="3083"/>
                  </a:cubicBezTo>
                  <a:cubicBezTo>
                    <a:pt x="28227" y="3083"/>
                    <a:pt x="28216" y="3176"/>
                    <a:pt x="28220" y="3392"/>
                  </a:cubicBezTo>
                  <a:cubicBezTo>
                    <a:pt x="28254" y="4993"/>
                    <a:pt x="27820" y="9930"/>
                    <a:pt x="27820" y="9930"/>
                  </a:cubicBezTo>
                  <a:cubicBezTo>
                    <a:pt x="27820" y="9930"/>
                    <a:pt x="25685" y="7400"/>
                    <a:pt x="25305" y="7400"/>
                  </a:cubicBezTo>
                  <a:cubicBezTo>
                    <a:pt x="25257" y="7400"/>
                    <a:pt x="25237" y="7440"/>
                    <a:pt x="25252" y="7529"/>
                  </a:cubicBezTo>
                  <a:cubicBezTo>
                    <a:pt x="25385" y="8329"/>
                    <a:pt x="27120" y="15835"/>
                    <a:pt x="28220" y="18637"/>
                  </a:cubicBezTo>
                  <a:cubicBezTo>
                    <a:pt x="29288" y="21439"/>
                    <a:pt x="27387" y="29344"/>
                    <a:pt x="26319" y="31613"/>
                  </a:cubicBezTo>
                  <a:cubicBezTo>
                    <a:pt x="26225" y="31812"/>
                    <a:pt x="26145" y="31902"/>
                    <a:pt x="26075" y="31902"/>
                  </a:cubicBezTo>
                  <a:cubicBezTo>
                    <a:pt x="25443" y="31902"/>
                    <a:pt x="25718" y="24463"/>
                    <a:pt x="25056" y="24463"/>
                  </a:cubicBezTo>
                  <a:cubicBezTo>
                    <a:pt x="24964" y="24463"/>
                    <a:pt x="24853" y="24608"/>
                    <a:pt x="24718" y="24941"/>
                  </a:cubicBezTo>
                  <a:cubicBezTo>
                    <a:pt x="23517" y="27910"/>
                    <a:pt x="19514" y="36049"/>
                    <a:pt x="18580" y="36850"/>
                  </a:cubicBezTo>
                  <a:cubicBezTo>
                    <a:pt x="18549" y="36876"/>
                    <a:pt x="18521" y="36889"/>
                    <a:pt x="18495" y="36889"/>
                  </a:cubicBezTo>
                  <a:cubicBezTo>
                    <a:pt x="17727" y="36889"/>
                    <a:pt x="18891" y="25891"/>
                    <a:pt x="19214" y="24407"/>
                  </a:cubicBezTo>
                  <a:lnTo>
                    <a:pt x="19214" y="24407"/>
                  </a:lnTo>
                  <a:cubicBezTo>
                    <a:pt x="18780" y="25675"/>
                    <a:pt x="16045" y="33781"/>
                    <a:pt x="16045" y="33781"/>
                  </a:cubicBezTo>
                  <a:lnTo>
                    <a:pt x="12276" y="24140"/>
                  </a:lnTo>
                  <a:cubicBezTo>
                    <a:pt x="12276" y="24140"/>
                    <a:pt x="6883" y="19759"/>
                    <a:pt x="6510" y="19759"/>
                  </a:cubicBezTo>
                  <a:cubicBezTo>
                    <a:pt x="6476" y="19759"/>
                    <a:pt x="6483" y="19794"/>
                    <a:pt x="6538" y="19871"/>
                  </a:cubicBezTo>
                  <a:cubicBezTo>
                    <a:pt x="7205" y="20771"/>
                    <a:pt x="8807" y="23740"/>
                    <a:pt x="8807" y="23740"/>
                  </a:cubicBezTo>
                  <a:cubicBezTo>
                    <a:pt x="8807" y="23740"/>
                    <a:pt x="5939" y="23152"/>
                    <a:pt x="5561" y="23152"/>
                  </a:cubicBezTo>
                  <a:cubicBezTo>
                    <a:pt x="5498" y="23152"/>
                    <a:pt x="5504" y="23168"/>
                    <a:pt x="5604" y="23206"/>
                  </a:cubicBezTo>
                  <a:cubicBezTo>
                    <a:pt x="6271" y="23473"/>
                    <a:pt x="9207" y="24941"/>
                    <a:pt x="9207" y="24941"/>
                  </a:cubicBezTo>
                  <a:cubicBezTo>
                    <a:pt x="9207" y="24941"/>
                    <a:pt x="3169" y="29211"/>
                    <a:pt x="1435" y="29745"/>
                  </a:cubicBezTo>
                  <a:cubicBezTo>
                    <a:pt x="968" y="29878"/>
                    <a:pt x="501" y="29978"/>
                    <a:pt x="0" y="30011"/>
                  </a:cubicBezTo>
                  <a:cubicBezTo>
                    <a:pt x="134" y="30378"/>
                    <a:pt x="301" y="30712"/>
                    <a:pt x="534" y="30979"/>
                  </a:cubicBezTo>
                  <a:cubicBezTo>
                    <a:pt x="1215" y="31847"/>
                    <a:pt x="1880" y="32132"/>
                    <a:pt x="2484" y="32132"/>
                  </a:cubicBezTo>
                  <a:cubicBezTo>
                    <a:pt x="3389" y="32132"/>
                    <a:pt x="4157" y="31492"/>
                    <a:pt x="4637" y="31212"/>
                  </a:cubicBezTo>
                  <a:cubicBezTo>
                    <a:pt x="5404" y="30779"/>
                    <a:pt x="11675" y="24874"/>
                    <a:pt x="11675" y="24874"/>
                  </a:cubicBezTo>
                  <a:lnTo>
                    <a:pt x="17413" y="38618"/>
                  </a:lnTo>
                  <a:cubicBezTo>
                    <a:pt x="17413" y="38618"/>
                    <a:pt x="24909" y="33599"/>
                    <a:pt x="33120" y="33599"/>
                  </a:cubicBezTo>
                  <a:cubicBezTo>
                    <a:pt x="33376" y="33599"/>
                    <a:pt x="33633" y="33604"/>
                    <a:pt x="33891" y="33614"/>
                  </a:cubicBezTo>
                  <a:lnTo>
                    <a:pt x="28220" y="11398"/>
                  </a:lnTo>
                  <a:cubicBezTo>
                    <a:pt x="28220" y="11398"/>
                    <a:pt x="36059" y="5494"/>
                    <a:pt x="36260" y="3459"/>
                  </a:cubicBezTo>
                  <a:cubicBezTo>
                    <a:pt x="36478" y="1555"/>
                    <a:pt x="34155" y="1"/>
                    <a:pt x="32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7807932" y="2120569"/>
              <a:ext cx="530405" cy="561506"/>
            </a:xfrm>
            <a:custGeom>
              <a:avLst/>
              <a:gdLst/>
              <a:ahLst/>
              <a:cxnLst/>
              <a:rect l="l" t="t" r="r" b="b"/>
              <a:pathLst>
                <a:path w="36479" h="38618" extrusionOk="0">
                  <a:moveTo>
                    <a:pt x="32270" y="1"/>
                  </a:moveTo>
                  <a:cubicBezTo>
                    <a:pt x="32141" y="1"/>
                    <a:pt x="32014" y="8"/>
                    <a:pt x="31890" y="23"/>
                  </a:cubicBezTo>
                  <a:cubicBezTo>
                    <a:pt x="31089" y="90"/>
                    <a:pt x="29855" y="690"/>
                    <a:pt x="28587" y="1424"/>
                  </a:cubicBezTo>
                  <a:cubicBezTo>
                    <a:pt x="28685" y="1401"/>
                    <a:pt x="28785" y="1390"/>
                    <a:pt x="28883" y="1390"/>
                  </a:cubicBezTo>
                  <a:cubicBezTo>
                    <a:pt x="29354" y="1390"/>
                    <a:pt x="29813" y="1644"/>
                    <a:pt x="30088" y="2058"/>
                  </a:cubicBezTo>
                  <a:cubicBezTo>
                    <a:pt x="31022" y="3259"/>
                    <a:pt x="29021" y="7128"/>
                    <a:pt x="29021" y="7128"/>
                  </a:cubicBezTo>
                  <a:cubicBezTo>
                    <a:pt x="29021" y="7128"/>
                    <a:pt x="28393" y="3083"/>
                    <a:pt x="28249" y="3083"/>
                  </a:cubicBezTo>
                  <a:cubicBezTo>
                    <a:pt x="28227" y="3083"/>
                    <a:pt x="28216" y="3176"/>
                    <a:pt x="28220" y="3392"/>
                  </a:cubicBezTo>
                  <a:cubicBezTo>
                    <a:pt x="28254" y="4993"/>
                    <a:pt x="27820" y="9930"/>
                    <a:pt x="27820" y="9930"/>
                  </a:cubicBezTo>
                  <a:cubicBezTo>
                    <a:pt x="27820" y="9930"/>
                    <a:pt x="25685" y="7400"/>
                    <a:pt x="25305" y="7400"/>
                  </a:cubicBezTo>
                  <a:cubicBezTo>
                    <a:pt x="25257" y="7400"/>
                    <a:pt x="25237" y="7440"/>
                    <a:pt x="25252" y="7529"/>
                  </a:cubicBezTo>
                  <a:cubicBezTo>
                    <a:pt x="25385" y="8329"/>
                    <a:pt x="27120" y="15835"/>
                    <a:pt x="28220" y="18637"/>
                  </a:cubicBezTo>
                  <a:cubicBezTo>
                    <a:pt x="29288" y="21439"/>
                    <a:pt x="27387" y="29344"/>
                    <a:pt x="26319" y="31613"/>
                  </a:cubicBezTo>
                  <a:cubicBezTo>
                    <a:pt x="26225" y="31812"/>
                    <a:pt x="26145" y="31902"/>
                    <a:pt x="26075" y="31902"/>
                  </a:cubicBezTo>
                  <a:cubicBezTo>
                    <a:pt x="25443" y="31902"/>
                    <a:pt x="25718" y="24463"/>
                    <a:pt x="25056" y="24463"/>
                  </a:cubicBezTo>
                  <a:cubicBezTo>
                    <a:pt x="24964" y="24463"/>
                    <a:pt x="24853" y="24608"/>
                    <a:pt x="24718" y="24941"/>
                  </a:cubicBezTo>
                  <a:cubicBezTo>
                    <a:pt x="23517" y="27910"/>
                    <a:pt x="19514" y="36049"/>
                    <a:pt x="18580" y="36850"/>
                  </a:cubicBezTo>
                  <a:cubicBezTo>
                    <a:pt x="18549" y="36876"/>
                    <a:pt x="18521" y="36889"/>
                    <a:pt x="18495" y="36889"/>
                  </a:cubicBezTo>
                  <a:cubicBezTo>
                    <a:pt x="17727" y="36889"/>
                    <a:pt x="18891" y="25891"/>
                    <a:pt x="19214" y="24407"/>
                  </a:cubicBezTo>
                  <a:lnTo>
                    <a:pt x="19214" y="24407"/>
                  </a:lnTo>
                  <a:cubicBezTo>
                    <a:pt x="18780" y="25675"/>
                    <a:pt x="16045" y="33781"/>
                    <a:pt x="16045" y="33781"/>
                  </a:cubicBezTo>
                  <a:lnTo>
                    <a:pt x="12276" y="24140"/>
                  </a:lnTo>
                  <a:cubicBezTo>
                    <a:pt x="12276" y="24140"/>
                    <a:pt x="6883" y="19759"/>
                    <a:pt x="6510" y="19759"/>
                  </a:cubicBezTo>
                  <a:cubicBezTo>
                    <a:pt x="6476" y="19759"/>
                    <a:pt x="6483" y="19794"/>
                    <a:pt x="6538" y="19871"/>
                  </a:cubicBezTo>
                  <a:cubicBezTo>
                    <a:pt x="7205" y="20771"/>
                    <a:pt x="8807" y="23740"/>
                    <a:pt x="8807" y="23740"/>
                  </a:cubicBezTo>
                  <a:cubicBezTo>
                    <a:pt x="8807" y="23740"/>
                    <a:pt x="5939" y="23152"/>
                    <a:pt x="5561" y="23152"/>
                  </a:cubicBezTo>
                  <a:cubicBezTo>
                    <a:pt x="5498" y="23152"/>
                    <a:pt x="5504" y="23168"/>
                    <a:pt x="5604" y="23206"/>
                  </a:cubicBezTo>
                  <a:cubicBezTo>
                    <a:pt x="6271" y="23473"/>
                    <a:pt x="9207" y="24941"/>
                    <a:pt x="9207" y="24941"/>
                  </a:cubicBezTo>
                  <a:cubicBezTo>
                    <a:pt x="9207" y="24941"/>
                    <a:pt x="3169" y="29211"/>
                    <a:pt x="1435" y="29745"/>
                  </a:cubicBezTo>
                  <a:cubicBezTo>
                    <a:pt x="968" y="29878"/>
                    <a:pt x="501" y="29978"/>
                    <a:pt x="0" y="30011"/>
                  </a:cubicBezTo>
                  <a:cubicBezTo>
                    <a:pt x="134" y="30378"/>
                    <a:pt x="301" y="30712"/>
                    <a:pt x="534" y="30979"/>
                  </a:cubicBezTo>
                  <a:cubicBezTo>
                    <a:pt x="1215" y="31847"/>
                    <a:pt x="1880" y="32132"/>
                    <a:pt x="2484" y="32132"/>
                  </a:cubicBezTo>
                  <a:cubicBezTo>
                    <a:pt x="3389" y="32132"/>
                    <a:pt x="4157" y="31492"/>
                    <a:pt x="4637" y="31212"/>
                  </a:cubicBezTo>
                  <a:cubicBezTo>
                    <a:pt x="5404" y="30779"/>
                    <a:pt x="11675" y="24874"/>
                    <a:pt x="11675" y="24874"/>
                  </a:cubicBezTo>
                  <a:lnTo>
                    <a:pt x="17413" y="38618"/>
                  </a:lnTo>
                  <a:cubicBezTo>
                    <a:pt x="17413" y="38618"/>
                    <a:pt x="24909" y="33599"/>
                    <a:pt x="33120" y="33599"/>
                  </a:cubicBezTo>
                  <a:cubicBezTo>
                    <a:pt x="33376" y="33599"/>
                    <a:pt x="33633" y="33604"/>
                    <a:pt x="33891" y="33614"/>
                  </a:cubicBezTo>
                  <a:lnTo>
                    <a:pt x="28220" y="11398"/>
                  </a:lnTo>
                  <a:cubicBezTo>
                    <a:pt x="28220" y="11398"/>
                    <a:pt x="36059" y="5494"/>
                    <a:pt x="36260" y="3459"/>
                  </a:cubicBezTo>
                  <a:cubicBezTo>
                    <a:pt x="36478" y="1555"/>
                    <a:pt x="34155" y="1"/>
                    <a:pt x="32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7791444" y="2117501"/>
              <a:ext cx="547591" cy="564094"/>
            </a:xfrm>
            <a:custGeom>
              <a:avLst/>
              <a:gdLst/>
              <a:ahLst/>
              <a:cxnLst/>
              <a:rect l="l" t="t" r="r" b="b"/>
              <a:pathLst>
                <a:path w="37661" h="38796" fill="none" extrusionOk="0">
                  <a:moveTo>
                    <a:pt x="33024" y="234"/>
                  </a:moveTo>
                  <a:cubicBezTo>
                    <a:pt x="31089" y="434"/>
                    <a:pt x="26085" y="3837"/>
                    <a:pt x="25752" y="4204"/>
                  </a:cubicBezTo>
                  <a:cubicBezTo>
                    <a:pt x="25418" y="4537"/>
                    <a:pt x="24051" y="5338"/>
                    <a:pt x="23484" y="5772"/>
                  </a:cubicBezTo>
                  <a:cubicBezTo>
                    <a:pt x="23484" y="5772"/>
                    <a:pt x="11809" y="13043"/>
                    <a:pt x="10775" y="13711"/>
                  </a:cubicBezTo>
                  <a:cubicBezTo>
                    <a:pt x="9740" y="14378"/>
                    <a:pt x="7706" y="15745"/>
                    <a:pt x="7839" y="16212"/>
                  </a:cubicBezTo>
                  <a:cubicBezTo>
                    <a:pt x="7939" y="16679"/>
                    <a:pt x="1801" y="26620"/>
                    <a:pt x="1801" y="26620"/>
                  </a:cubicBezTo>
                  <a:cubicBezTo>
                    <a:pt x="1801" y="26620"/>
                    <a:pt x="0" y="29022"/>
                    <a:pt x="1701" y="31156"/>
                  </a:cubicBezTo>
                  <a:cubicBezTo>
                    <a:pt x="3403" y="33325"/>
                    <a:pt x="5004" y="31857"/>
                    <a:pt x="5771" y="31390"/>
                  </a:cubicBezTo>
                  <a:cubicBezTo>
                    <a:pt x="6572" y="30956"/>
                    <a:pt x="12809" y="25052"/>
                    <a:pt x="12809" y="25052"/>
                  </a:cubicBezTo>
                  <a:lnTo>
                    <a:pt x="18580" y="38795"/>
                  </a:lnTo>
                  <a:cubicBezTo>
                    <a:pt x="18580" y="38795"/>
                    <a:pt x="26552" y="33458"/>
                    <a:pt x="35059" y="33792"/>
                  </a:cubicBezTo>
                  <a:lnTo>
                    <a:pt x="29388" y="11576"/>
                  </a:lnTo>
                  <a:cubicBezTo>
                    <a:pt x="29388" y="11576"/>
                    <a:pt x="37193" y="5671"/>
                    <a:pt x="37427" y="3637"/>
                  </a:cubicBezTo>
                  <a:cubicBezTo>
                    <a:pt x="37660" y="1602"/>
                    <a:pt x="34958" y="1"/>
                    <a:pt x="33024" y="234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8056740" y="2545777"/>
              <a:ext cx="12141" cy="135818"/>
            </a:xfrm>
            <a:custGeom>
              <a:avLst/>
              <a:gdLst/>
              <a:ahLst/>
              <a:cxnLst/>
              <a:rect l="l" t="t" r="r" b="b"/>
              <a:pathLst>
                <a:path w="835" h="9341" extrusionOk="0">
                  <a:moveTo>
                    <a:pt x="834" y="0"/>
                  </a:moveTo>
                  <a:lnTo>
                    <a:pt x="834" y="0"/>
                  </a:lnTo>
                  <a:cubicBezTo>
                    <a:pt x="167" y="3069"/>
                    <a:pt x="1" y="6238"/>
                    <a:pt x="334" y="9340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8056740" y="2545777"/>
              <a:ext cx="12141" cy="135818"/>
            </a:xfrm>
            <a:custGeom>
              <a:avLst/>
              <a:gdLst/>
              <a:ahLst/>
              <a:cxnLst/>
              <a:rect l="l" t="t" r="r" b="b"/>
              <a:pathLst>
                <a:path w="835" h="9341" fill="none" extrusionOk="0">
                  <a:moveTo>
                    <a:pt x="334" y="9340"/>
                  </a:moveTo>
                  <a:cubicBezTo>
                    <a:pt x="1" y="6238"/>
                    <a:pt x="167" y="3069"/>
                    <a:pt x="834" y="0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8046068" y="2465254"/>
              <a:ext cx="31537" cy="115448"/>
            </a:xfrm>
            <a:custGeom>
              <a:avLst/>
              <a:gdLst/>
              <a:ahLst/>
              <a:cxnLst/>
              <a:rect l="l" t="t" r="r" b="b"/>
              <a:pathLst>
                <a:path w="2169" h="7940" extrusionOk="0">
                  <a:moveTo>
                    <a:pt x="2169" y="1"/>
                  </a:moveTo>
                  <a:cubicBezTo>
                    <a:pt x="1" y="6005"/>
                    <a:pt x="1" y="7940"/>
                    <a:pt x="1" y="7940"/>
                  </a:cubicBezTo>
                  <a:lnTo>
                    <a:pt x="2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8046068" y="2465254"/>
              <a:ext cx="31537" cy="115448"/>
            </a:xfrm>
            <a:custGeom>
              <a:avLst/>
              <a:gdLst/>
              <a:ahLst/>
              <a:cxnLst/>
              <a:rect l="l" t="t" r="r" b="b"/>
              <a:pathLst>
                <a:path w="2169" h="7940" fill="none" extrusionOk="0">
                  <a:moveTo>
                    <a:pt x="1" y="7940"/>
                  </a:moveTo>
                  <a:cubicBezTo>
                    <a:pt x="1" y="7940"/>
                    <a:pt x="1" y="6005"/>
                    <a:pt x="2169" y="1"/>
                  </a:cubicBez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7912213" y="2409479"/>
              <a:ext cx="65968" cy="72278"/>
            </a:xfrm>
            <a:custGeom>
              <a:avLst/>
              <a:gdLst/>
              <a:ahLst/>
              <a:cxnLst/>
              <a:rect l="l" t="t" r="r" b="b"/>
              <a:pathLst>
                <a:path w="4537" h="4971" extrusionOk="0">
                  <a:moveTo>
                    <a:pt x="100" y="1"/>
                  </a:moveTo>
                  <a:lnTo>
                    <a:pt x="0" y="1702"/>
                  </a:lnTo>
                  <a:lnTo>
                    <a:pt x="4537" y="4971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7912213" y="2409479"/>
              <a:ext cx="65968" cy="72278"/>
            </a:xfrm>
            <a:custGeom>
              <a:avLst/>
              <a:gdLst/>
              <a:ahLst/>
              <a:cxnLst/>
              <a:rect l="l" t="t" r="r" b="b"/>
              <a:pathLst>
                <a:path w="4537" h="4971" fill="none" extrusionOk="0">
                  <a:moveTo>
                    <a:pt x="100" y="1"/>
                  </a:moveTo>
                  <a:lnTo>
                    <a:pt x="4537" y="4971"/>
                  </a:lnTo>
                  <a:lnTo>
                    <a:pt x="0" y="1702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8218731" y="2166981"/>
              <a:ext cx="21359" cy="118835"/>
            </a:xfrm>
            <a:custGeom>
              <a:avLst/>
              <a:gdLst/>
              <a:ahLst/>
              <a:cxnLst/>
              <a:rect l="l" t="t" r="r" b="b"/>
              <a:pathLst>
                <a:path w="1469" h="8173" extrusionOk="0">
                  <a:moveTo>
                    <a:pt x="1469" y="0"/>
                  </a:moveTo>
                  <a:lnTo>
                    <a:pt x="1" y="1801"/>
                  </a:lnTo>
                  <a:lnTo>
                    <a:pt x="1" y="8173"/>
                  </a:lnTo>
                  <a:lnTo>
                    <a:pt x="1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"/>
            <p:cNvSpPr/>
            <p:nvPr/>
          </p:nvSpPr>
          <p:spPr>
            <a:xfrm>
              <a:off x="8218731" y="2166981"/>
              <a:ext cx="21359" cy="118835"/>
            </a:xfrm>
            <a:custGeom>
              <a:avLst/>
              <a:gdLst/>
              <a:ahLst/>
              <a:cxnLst/>
              <a:rect l="l" t="t" r="r" b="b"/>
              <a:pathLst>
                <a:path w="1469" h="8173" fill="none" extrusionOk="0">
                  <a:moveTo>
                    <a:pt x="1" y="1801"/>
                  </a:moveTo>
                  <a:lnTo>
                    <a:pt x="1" y="8173"/>
                  </a:lnTo>
                  <a:lnTo>
                    <a:pt x="1469" y="0"/>
                  </a:lnTo>
                </a:path>
              </a:pathLst>
            </a:custGeom>
            <a:noFill/>
            <a:ln w="10850" cap="rnd" cmpd="sng">
              <a:solidFill>
                <a:srgbClr val="26323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8087783" y="2472641"/>
              <a:ext cx="727" cy="2326"/>
            </a:xfrm>
            <a:custGeom>
              <a:avLst/>
              <a:gdLst/>
              <a:ahLst/>
              <a:cxnLst/>
              <a:rect l="l" t="t" r="r" b="b"/>
              <a:pathLst>
                <a:path w="50" h="160" extrusionOk="0">
                  <a:moveTo>
                    <a:pt x="48" y="0"/>
                  </a:moveTo>
                  <a:cubicBezTo>
                    <a:pt x="47" y="0"/>
                    <a:pt x="43" y="9"/>
                    <a:pt x="34" y="27"/>
                  </a:cubicBezTo>
                  <a:cubicBezTo>
                    <a:pt x="0" y="60"/>
                    <a:pt x="0" y="127"/>
                    <a:pt x="0" y="160"/>
                  </a:cubicBezTo>
                  <a:cubicBezTo>
                    <a:pt x="25" y="62"/>
                    <a:pt x="49" y="0"/>
                    <a:pt x="48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bre De Negocios 3d Que Lleva a Cabo El Cartel Con El Pulgar Para Arriba  Stock de ilustración - Ilustración de persona, convenga: 1101329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774" y="2151404"/>
            <a:ext cx="3516539" cy="325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ransparencia Institucional - Gobierno Regional de Cusco">
            <a:extLst>
              <a:ext uri="{FF2B5EF4-FFF2-40B4-BE49-F238E27FC236}">
                <a16:creationId xmlns:a16="http://schemas.microsoft.com/office/drawing/2014/main" id="{4D69F4E7-79D0-49CB-933E-2056AF9B2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8"/>
          <a:stretch/>
        </p:blipFill>
        <p:spPr bwMode="auto">
          <a:xfrm>
            <a:off x="155859" y="154576"/>
            <a:ext cx="1687899" cy="51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ransparencia Institucional - Gobierno Regional de Cusco">
            <a:extLst>
              <a:ext uri="{FF2B5EF4-FFF2-40B4-BE49-F238E27FC236}">
                <a16:creationId xmlns:a16="http://schemas.microsoft.com/office/drawing/2014/main" id="{B8702296-E6CA-45F7-984D-B830CEDF82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t="71438" r="7541"/>
          <a:stretch/>
        </p:blipFill>
        <p:spPr bwMode="auto">
          <a:xfrm>
            <a:off x="155859" y="6384022"/>
            <a:ext cx="2645943" cy="38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mesa de partes virtual Gobierno Regional del Cusco">
            <a:extLst>
              <a:ext uri="{FF2B5EF4-FFF2-40B4-BE49-F238E27FC236}">
                <a16:creationId xmlns:a16="http://schemas.microsoft.com/office/drawing/2014/main" id="{CD5C21B2-4D32-4851-8DE9-F98C24241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12892" r="14552" b="13009"/>
          <a:stretch/>
        </p:blipFill>
        <p:spPr bwMode="auto">
          <a:xfrm>
            <a:off x="11059562" y="16778"/>
            <a:ext cx="1197331" cy="130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35;p1">
            <a:extLst>
              <a:ext uri="{FF2B5EF4-FFF2-40B4-BE49-F238E27FC236}">
                <a16:creationId xmlns:a16="http://schemas.microsoft.com/office/drawing/2014/main" id="{1DA5C3FB-98FB-466B-A5E2-CAC4466544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6322" y="6042814"/>
            <a:ext cx="1546479" cy="68241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6BC79C57-1817-49CA-AEB3-AC009A9B9481}"/>
              </a:ext>
            </a:extLst>
          </p:cNvPr>
          <p:cNvSpPr/>
          <p:nvPr/>
        </p:nvSpPr>
        <p:spPr>
          <a:xfrm>
            <a:off x="1981201" y="154576"/>
            <a:ext cx="9075490" cy="68241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3200" b="1" dirty="0">
                <a:solidFill>
                  <a:schemeClr val="bg1"/>
                </a:solidFill>
              </a:rPr>
              <a:t>SIMULACROS CON PARTICIPACIÓN OBLIGATORIA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0118151-CF24-4901-A83E-EBED178E6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207" y="3032184"/>
            <a:ext cx="3448531" cy="14956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4F421A8-578C-458C-9BE2-A68DADAAD2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4799" y="897544"/>
            <a:ext cx="4158226" cy="589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38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"/>
          <p:cNvSpPr/>
          <p:nvPr/>
        </p:nvSpPr>
        <p:spPr>
          <a:xfrm>
            <a:off x="265908" y="-222417"/>
            <a:ext cx="1295400" cy="4778375"/>
          </a:xfrm>
          <a:custGeom>
            <a:avLst/>
            <a:gdLst/>
            <a:ahLst/>
            <a:cxnLst/>
            <a:rect l="l" t="t" r="r" b="b"/>
            <a:pathLst>
              <a:path w="1295400" h="4778375" extrusionOk="0">
                <a:moveTo>
                  <a:pt x="0" y="4778375"/>
                </a:moveTo>
                <a:lnTo>
                  <a:pt x="1295400" y="4778375"/>
                </a:lnTo>
                <a:lnTo>
                  <a:pt x="1295400" y="0"/>
                </a:lnTo>
                <a:lnTo>
                  <a:pt x="0" y="0"/>
                </a:lnTo>
                <a:lnTo>
                  <a:pt x="0" y="47783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6"/>
          <p:cNvSpPr/>
          <p:nvPr/>
        </p:nvSpPr>
        <p:spPr>
          <a:xfrm>
            <a:off x="98507" y="4786595"/>
            <a:ext cx="1331870" cy="2081211"/>
          </a:xfrm>
          <a:custGeom>
            <a:avLst/>
            <a:gdLst/>
            <a:ahLst/>
            <a:cxnLst/>
            <a:rect l="l" t="t" r="r" b="b"/>
            <a:pathLst>
              <a:path w="1296108" h="2081211" extrusionOk="0">
                <a:moveTo>
                  <a:pt x="1296108" y="508"/>
                </a:moveTo>
                <a:lnTo>
                  <a:pt x="718" y="0"/>
                </a:lnTo>
                <a:lnTo>
                  <a:pt x="0" y="2080639"/>
                </a:lnTo>
                <a:lnTo>
                  <a:pt x="356" y="2080639"/>
                </a:lnTo>
                <a:lnTo>
                  <a:pt x="1296108" y="5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7" name="Google Shape;23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417363"/>
            <a:ext cx="1546479" cy="68241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6"/>
          <p:cNvSpPr/>
          <p:nvPr/>
        </p:nvSpPr>
        <p:spPr>
          <a:xfrm>
            <a:off x="7884126" y="6015709"/>
            <a:ext cx="38800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Programa Presupuestal de Reducción de la Vulnerabilidad y Atención de Emergencia por Desastres 2024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6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98507" y="130041"/>
            <a:ext cx="1630203" cy="1770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8712" y="6022470"/>
            <a:ext cx="1757750" cy="585387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6"/>
          <p:cNvSpPr/>
          <p:nvPr/>
        </p:nvSpPr>
        <p:spPr>
          <a:xfrm>
            <a:off x="515180" y="5709112"/>
            <a:ext cx="10808375" cy="65988"/>
          </a:xfrm>
          <a:custGeom>
            <a:avLst/>
            <a:gdLst/>
            <a:ahLst/>
            <a:cxnLst/>
            <a:rect l="l" t="t" r="r" b="b"/>
            <a:pathLst>
              <a:path w="9142476" h="63500" extrusionOk="0">
                <a:moveTo>
                  <a:pt x="0" y="63500"/>
                </a:moveTo>
                <a:lnTo>
                  <a:pt x="9142476" y="63500"/>
                </a:lnTo>
                <a:lnTo>
                  <a:pt x="9142476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6"/>
          <p:cNvSpPr txBox="1"/>
          <p:nvPr/>
        </p:nvSpPr>
        <p:spPr>
          <a:xfrm>
            <a:off x="1728709" y="2360596"/>
            <a:ext cx="7918211" cy="297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6"/>
          <p:cNvSpPr txBox="1"/>
          <p:nvPr/>
        </p:nvSpPr>
        <p:spPr>
          <a:xfrm>
            <a:off x="1881109" y="564743"/>
            <a:ext cx="6532975" cy="168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2E4D99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ESCENARIO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323F4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0688" y="1467852"/>
            <a:ext cx="8370619" cy="41865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7"/>
          <p:cNvSpPr/>
          <p:nvPr/>
        </p:nvSpPr>
        <p:spPr>
          <a:xfrm>
            <a:off x="555041" y="5513033"/>
            <a:ext cx="11209107" cy="53266"/>
          </a:xfrm>
          <a:custGeom>
            <a:avLst/>
            <a:gdLst/>
            <a:ahLst/>
            <a:cxnLst/>
            <a:rect l="l" t="t" r="r" b="b"/>
            <a:pathLst>
              <a:path w="9142476" h="63500" extrusionOk="0">
                <a:moveTo>
                  <a:pt x="0" y="63500"/>
                </a:moveTo>
                <a:lnTo>
                  <a:pt x="9142476" y="63500"/>
                </a:lnTo>
                <a:lnTo>
                  <a:pt x="9142476" y="0"/>
                </a:lnTo>
                <a:lnTo>
                  <a:pt x="0" y="0"/>
                </a:lnTo>
                <a:lnTo>
                  <a:pt x="0" y="6350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7669" y="241704"/>
            <a:ext cx="1546479" cy="68241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7"/>
          <p:cNvSpPr/>
          <p:nvPr/>
        </p:nvSpPr>
        <p:spPr>
          <a:xfrm>
            <a:off x="7884126" y="5701973"/>
            <a:ext cx="38800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Programa Presupuestal de Reducción de la Vulnerabilidad y Atención de Emergencia por Desastres 2024</a:t>
            </a:r>
            <a:endParaRPr sz="1400" b="0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7" descr="mesa de partes virtual Gobierno Regional del Cusco"/>
          <p:cNvPicPr preferRelativeResize="0"/>
          <p:nvPr/>
        </p:nvPicPr>
        <p:blipFill rotWithShape="1">
          <a:blip r:embed="rId4">
            <a:alphaModFix/>
          </a:blip>
          <a:srcRect l="17215" t="12892" r="14550" b="13009"/>
          <a:stretch/>
        </p:blipFill>
        <p:spPr>
          <a:xfrm>
            <a:off x="298764" y="130041"/>
            <a:ext cx="1193860" cy="128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042" y="5832629"/>
            <a:ext cx="1757750" cy="5853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54" name="Google Shape;254;p7"/>
          <p:cNvGraphicFramePr/>
          <p:nvPr/>
        </p:nvGraphicFramePr>
        <p:xfrm>
          <a:off x="353563" y="1427328"/>
          <a:ext cx="11699900" cy="5188975"/>
        </p:xfrm>
        <a:graphic>
          <a:graphicData uri="http://schemas.openxmlformats.org/drawingml/2006/table">
            <a:tbl>
              <a:tblPr firstRow="1" bandRow="1">
                <a:noFill/>
                <a:tableStyleId>{1831F196-E82D-4B82-86F2-05D3A6744FAC}</a:tableStyleId>
              </a:tblPr>
              <a:tblGrid>
                <a:gridCol w="2924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4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8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Alcance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Organización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Ejecución 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Evaluación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0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DRE/GRE/UGEL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-Promover el desarrollo del simulacro.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-Elabora el Plan de Monitoreo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-Monitorear las IIEE de manera inopinada.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-Realizar el seguimiento al cumplimiento del registro del simulacro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-Evaluar los resultados con el COGIREDE.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-Informar los resultados del monitoreo y simulacro a la ODENAGED.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19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IIEE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-Comunicar y sensibilizar a la comunidad educativa el desarrollo del simulacro.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-Incorporar los simulacros en el PAT.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-Organizar, difundir y socializar las funciones de la BEA y GRD.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-Poner en practica las acciones de contingencia.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-Activar la BEA y GRD.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-Evacuar a la zonas seguras.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-El CGCO en coordinación con la BEA y GRD realizan la evaluación del proceso de simulacro.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-Reporta el desarrollo del simulacro. </a:t>
                      </a:r>
                      <a:r>
                        <a:rPr lang="en-US" sz="1600" b="1" u="none" strike="noStrike" cap="none"/>
                        <a:t>(07 dias calendarios)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0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CETPRO y IES-EES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-Conforma CGRD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-Formula su PGRD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-Conforma BGRD </a:t>
                      </a:r>
                      <a:endParaRPr sz="16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-Poner en practica los procedimientos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-Activar la BGRD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-Evacuar a la zona segura.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-Realiza ia evaluación de manera conjunta el CGRD y la BGRD.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/>
                        <a:t>-Reporta COES</a:t>
                      </a:r>
                      <a:endParaRPr sz="16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5" name="Google Shape;255;p7"/>
          <p:cNvSpPr txBox="1"/>
          <p:nvPr/>
        </p:nvSpPr>
        <p:spPr>
          <a:xfrm>
            <a:off x="1668375" y="431949"/>
            <a:ext cx="8390100" cy="9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Simulacro Nacional Multipeligro del Sector Educación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8"/>
          <p:cNvPicPr preferRelativeResize="0"/>
          <p:nvPr/>
        </p:nvPicPr>
        <p:blipFill rotWithShape="1">
          <a:blip r:embed="rId3">
            <a:alphaModFix/>
          </a:blip>
          <a:srcRect l="-1630" r="1629"/>
          <a:stretch/>
        </p:blipFill>
        <p:spPr>
          <a:xfrm>
            <a:off x="372757" y="1431411"/>
            <a:ext cx="10821829" cy="498288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8"/>
          <p:cNvSpPr/>
          <p:nvPr/>
        </p:nvSpPr>
        <p:spPr>
          <a:xfrm>
            <a:off x="4573479" y="5220807"/>
            <a:ext cx="664345" cy="426129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AT. HERIDOS</a:t>
            </a: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8"/>
          <p:cNvSpPr/>
          <p:nvPr/>
        </p:nvSpPr>
        <p:spPr>
          <a:xfrm>
            <a:off x="4573480" y="4787760"/>
            <a:ext cx="584446" cy="353890"/>
          </a:xfrm>
          <a:prstGeom prst="ellipse">
            <a:avLst/>
          </a:prstGeom>
          <a:gradFill>
            <a:gsLst>
              <a:gs pos="0">
                <a:srgbClr val="306CD7"/>
              </a:gs>
              <a:gs pos="100000">
                <a:srgbClr val="90B0FF"/>
              </a:gs>
            </a:gsLst>
            <a:lin ang="16200000" scaled="0"/>
          </a:gra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-US" sz="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Entrega Niños</a:t>
            </a:r>
            <a:endParaRPr sz="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4032464" y="3218298"/>
            <a:ext cx="434267" cy="253916"/>
          </a:xfrm>
          <a:prstGeom prst="rect">
            <a:avLst/>
          </a:prstGeom>
          <a:solidFill>
            <a:srgbClr val="26810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SSE</a:t>
            </a:r>
            <a:endParaRPr sz="1050" b="1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8"/>
          <p:cNvSpPr txBox="1">
            <a:spLocks noGrp="1"/>
          </p:cNvSpPr>
          <p:nvPr>
            <p:ph type="title"/>
          </p:nvPr>
        </p:nvSpPr>
        <p:spPr>
          <a:xfrm>
            <a:off x="966788" y="958850"/>
            <a:ext cx="10258425" cy="63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600"/>
              <a:t>RUTA DE EJECUCION DEL SIMULACRO</a:t>
            </a:r>
            <a:endParaRPr sz="3600"/>
          </a:p>
        </p:txBody>
      </p:sp>
      <p:pic>
        <p:nvPicPr>
          <p:cNvPr id="265" name="Google Shape;265;p8" descr="C:\Users\JARODRIGUEZ\Downloads\sirena (2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0819" y="3870245"/>
            <a:ext cx="809134" cy="69920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8"/>
          <p:cNvSpPr/>
          <p:nvPr/>
        </p:nvSpPr>
        <p:spPr>
          <a:xfrm>
            <a:off x="573067" y="4829452"/>
            <a:ext cx="1024639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E</a:t>
            </a: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vacuación</a:t>
            </a: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573067" y="5024632"/>
            <a:ext cx="846706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SSE y 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573067" y="5208096"/>
            <a:ext cx="224292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Poner buen recaudo los heridos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573067" y="5403276"/>
            <a:ext cx="135966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Entrega de Niños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487319" y="5586733"/>
            <a:ext cx="24144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Evaluación y registro del simulacro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>
            <a:off x="4139212" y="3512744"/>
            <a:ext cx="434267" cy="253916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681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8"/>
          <p:cNvSpPr/>
          <p:nvPr/>
        </p:nvSpPr>
        <p:spPr>
          <a:xfrm>
            <a:off x="4689627" y="3506234"/>
            <a:ext cx="434267" cy="253916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681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8"/>
          <p:cNvSpPr/>
          <p:nvPr/>
        </p:nvSpPr>
        <p:spPr>
          <a:xfrm>
            <a:off x="4153743" y="3869826"/>
            <a:ext cx="434267" cy="253916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681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8"/>
          <p:cNvSpPr/>
          <p:nvPr/>
        </p:nvSpPr>
        <p:spPr>
          <a:xfrm>
            <a:off x="4664105" y="3858276"/>
            <a:ext cx="434267" cy="253916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681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8"/>
          <p:cNvSpPr/>
          <p:nvPr/>
        </p:nvSpPr>
        <p:spPr>
          <a:xfrm>
            <a:off x="4459599" y="4188311"/>
            <a:ext cx="434267" cy="253916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rgbClr val="2681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676</Words>
  <Application>Microsoft Office PowerPoint</Application>
  <PresentationFormat>Panorámica</PresentationFormat>
  <Paragraphs>94</Paragraphs>
  <Slides>18</Slides>
  <Notes>16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7" baseType="lpstr">
      <vt:lpstr>Arial Black</vt:lpstr>
      <vt:lpstr>Century Gothic</vt:lpstr>
      <vt:lpstr>Montserrat</vt:lpstr>
      <vt:lpstr>Noto Sans Symbols</vt:lpstr>
      <vt:lpstr>Raleway SemiBold</vt:lpstr>
      <vt:lpstr>Calibri</vt:lpstr>
      <vt:lpstr>Arial</vt:lpstr>
      <vt:lpstr>Tema de Office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RUTA DE EJECUCION DEL SIMULACRO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UNSAAC</dc:creator>
  <cp:lastModifiedBy>LENOVO</cp:lastModifiedBy>
  <cp:revision>1</cp:revision>
  <dcterms:modified xsi:type="dcterms:W3CDTF">2025-03-07T13:25:25Z</dcterms:modified>
</cp:coreProperties>
</file>